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нескольких векторов: основные способы и применение
</a:t>
            </a:r>
            <a:endParaRPr lang="en-US" sz="3693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 направленных величин: как складывать векторы и где это используется в 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тему суммы векторов изучают в 11 классе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сумма векторов входит в курс векторной алгебры и аналитической геометрии. Вектор объединяет величину и направление, поэтому его сумма нужна при перемещениях, силах, скоростях и равновесии. Умение строить и считать позволяет переходить от чертежа к координатам.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вектора и его основные характеристики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удобно изображать направленным отрезком: он начинается в одной точке и заканчивается в другой, показывая направление действия. Его ключевые признаки — модуль, направление и координаты в выбранной системе.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 одно направление, даже если они расположены в разных местах плоскости. Это позволяет переносить векторы по чертежу без изменения смысла задачи.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отличается тем, что его длина равна нулю, а направления как такового не задаётся. В формулах он выступает как «ничто», не добавляющее к результату ничего.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вектор и число: модуль вектора — числовая величина, характеризующая длину. Сам вектор включает и величину, и направление, поэтому складывается по особым правилам.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суммы нескольких векторов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нескольких векторов — это вектор-результат, который соответствует общему действию всех слагаемых. Его можно получить геометрически на чертеже или вычислить координатным способом.
</a:t>
            </a:r>
            <a:endParaRPr lang="en-US" sz="1161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двух векторов применяют правило треугольника или параллелограмма. Для трёх и более векторов используют правило многоугольника, последовательно откладывая их «конец к началу».
</a:t>
            </a:r>
            <a:endParaRPr lang="en-US" sz="116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слагаемых не влияет на результат, а группировка векторов тоже допустима без изменения суммы. Если слагаемые образуют замкнутую фигуру, результирующий вектор становится нулевым.
</a:t>
            </a:r>
            <a:endParaRPr lang="en-US" sz="10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сложение: последовательность построения
</a:t>
            </a:r>
            <a:endParaRPr lang="en-US" sz="228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нахождения результирующего вектора по чертежу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 и правило параллелограмма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двух векторов второй откладывают от конца первого, а суммарный вектор проводят от начала первого к концу второго. Это наглядно показывает, как меняются и длина, и направление результата.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параллелограмме два вектора изображают как стороны, а их сумма получается диагональю, выходящей из общей точки начала. Оба способа приводят к одному и тому же вектору, подтверждая корректность геометрического построения.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угол между векторами влияет на модуль суммы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можно понимать как плавное «перенастраивание» результата: чем ближе угол к 180°, тем сильнее взаимное уменьшение суммы.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максимум при сонаправленности и переход к нулю при противоположности; между ними модуль меняется без скачков и соответствует выражению с cos(θ/2).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для двух равных векторов: |a+b|=2a·cos(θ/2), где a=1.
</a:t>
            </a:r>
            <a:endParaRPr lang="en-US" sz="7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 координатам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векторы заданы координатами, их сумма находится покомпонентно: складываются абсциссы и ординаты, а в трёхмерном случае — ещё и аппликаты. Такой подход убирает необходимость в аккуратном чертеже.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плоскости действует правило: (x1; y1) + (x2; y2) = (x1 + x2; y1 + y2). Например, (2; −1) + (−3; 4) = (−1; 3) — итог сразу становится координатным.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 особенно удобен, когда в задаче много векторов или они заданы точными числами. Он даёт быстрый и проверяемый ответ и помогает контролировать знак координат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479" y="1407600"/>
            <a:ext cx="3326143" cy="2328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нахождения суммы векторов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выбрать метод: чертёж даёт наглядность, а координаты — скорость и точность. Условия применения напрямую подсказывают, как действовать в каждой задаче.
</a:t>
            </a:r>
            <a:endParaRPr lang="en-US" sz="1145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формы задания: рисунок и углы лучше решаются геометрически, координаты — вычислениями покомпонентно, а проекции — когда прямое построение неудобно.
</a:t>
            </a:r>
            <a:endParaRPr lang="en-US" sz="1151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из школьного курса векторной алгебры.
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6174" y="1603500"/>
            <a:ext cx="618600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7474" y="3334650"/>
            <a:ext cx="463950" cy="61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векторов на проекции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51825" y="1308000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по осям Ox и Oy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вектор на плоскости представляют как сумму его проекций на оси. Тогда поиск результата сводится к вычислению чисел на выбранных направлениях и их аккуратному сложению.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5105800" y="3039150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проекций даёт сумму векторов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проекции нескольких векторов, то результирующий вектор получается как сумма проекций по каждой оси отдельно. Так удобнее решать задачи, где векторы заданы под разными углами.
</a:t>
            </a:r>
            <a:endParaRPr lang="en-US" sz="10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механики: равнодействующая двух сил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силы 3 Н и 4 Н направлены под прямым углом. Их векторная сумма даёт равнодействующую 5 Н: это совпадает с теоремой Пифагора для прямоугольного треугольника.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силы направлены противоположно и имеют равные модули, их сумма может стать нулевой: получаются взаимная компенсация и отсутствие общего эффекта. Так равнодействующая описывает движение и равновесие тела.
</a:t>
            </a:r>
            <a:endParaRPr lang="en-US" sz="11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результаты сложения векторов в числах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длине векторов меняется лишь вклад направления: модуль суммы определяется углом между ними, а не «только длиной» каждого исходного вектора.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достигается при сонаправленности, нуль — при противоположности, а при 90° результат уменьшается до величины, соответствующей прямоугольному треугольнику.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 двух равных векторов; расчёт по формуле через косинус угла, без привязки к экспериментальным измерениям.
</a:t>
            </a:r>
            <a:endParaRPr lang="en-US" sz="7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трёх и более векторов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Выберите первый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построение с первого направленного отрезка. Его начало задаёт «точку старта», а конец становится новой точкой для следующего шага.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Последовательно откладывайте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текущего вектора последовательно откладывают следующий. Так образуется ломаная линия из направленных отрезков, соответствующая суммированию.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Соедините начало и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Результирующий вектор проводят от начала первого к концу последнего. Это и есть сумма всех слагаемых, независимо от того, какова длина каждого отрезка.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Проверьте замыкание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ломаная замкнулась, начало совпадает с концом последнего. Тогда сумма всех векторов равна нулевому вектору — общий эффект слагаемых компенсируется.
</a:t>
            </a:r>
            <a:endParaRPr lang="en-US" sz="10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задач: от данных к результату
</a:t>
            </a:r>
            <a:endParaRPr lang="en-US" sz="2784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порядок действий для задач на сумму нескольких векторов с чертежом, координатами или проекциями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сложении векторов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путаница возникает, когда путают модуль вектора и сам вектор: складывают числа «по длинам», хотя нужно учитывать направление, чтобы получить правильный результирующий вектор.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неверный выбор осей или смешение систем отсчёта. Если переходят к координатному методу, знаки координат должны соответствовать выбранным Ox и Oy, а не «кажутся удобными».
</a:t>
            </a:r>
            <a:endParaRPr lang="en-US" sz="108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игнорируют знаки координат и механически переносят запись с чертежа. В результате складываются величины без учёта направления, и ответ теряет смысл относительно исходных векторов.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утверждают, что порядок векторов влияет на сумму. Но для векторов действует коммутативность: как и для чисел, перестановка слагаемых не меняет итог, меняется лишь порядок построения.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677810"/>
            <a:ext cx="3408600" cy="1478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сложения векторов в координатах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Суммирование выполняется покомпонентно: складываются соответствующие координаты. Координатный способ удобен, когда векторы заданы числами и нет необходимости в точном чертеже.
</a:t>
            </a:r>
            <a:endParaRPr lang="en-US" sz="1068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Покомпонентное сложение даёт быстрый и проверяемый результат: можно контролировать ответ суммой по каждой оси отдельно и использовать компенсацию противоположных векторов.
</a:t>
            </a:r>
            <a:endParaRPr lang="en-US" sz="1068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правилу сложения векторов в декартовой системе координат.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00" y="1428204"/>
            <a:ext cx="1837500" cy="1388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938" y="1428204"/>
            <a:ext cx="1837500" cy="13888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5" y="1392535"/>
            <a:ext cx="1837500" cy="14247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675" y="1378817"/>
            <a:ext cx="1837500" cy="14247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суммы векторов в реальной жизни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458124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Навигация: собственное движение плюс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курс складывается из собственных возможностей судна и скорости течения. Рулевой «видит», как меняется направление вектора перемещения относительно берега. Сумма векторов объясняет, почему траектория может отличаться от ожиданий по одной лишь скорости судна.
</a:t>
            </a:r>
            <a:endParaRPr lang="en-US" sz="771" dirty="0"/>
          </a:p>
        </p:txBody>
      </p:sp>
      <p:sp>
        <p:nvSpPr>
          <p:cNvPr id="11" name="Text 2"/>
          <p:cNvSpPr txBox="1"/>
          <p:nvPr/>
        </p:nvSpPr>
        <p:spPr>
          <a:xfrm>
            <a:off x="2631161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Авиация: ветер как векторная добавка к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движется с заданной скоростью, но ветер вносит свою направленную составляющую. Векторная сумма помогает понять, куда реально «привезёт» самолёт при конкретных условиях. Поэтому корректировка маршрута выполняется не только по приборной скорости, но и с учётом направления ветра.
</a:t>
            </a:r>
            <a:endParaRPr lang="en-US" sz="724" dirty="0"/>
          </a:p>
        </p:txBody>
      </p:sp>
      <p:sp>
        <p:nvSpPr>
          <p:cNvPr id="12" name="Text 3"/>
          <p:cNvSpPr txBox="1"/>
          <p:nvPr/>
        </p:nvSpPr>
        <p:spPr>
          <a:xfrm>
            <a:off x="4823986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Физика: равнодействующая сил и характер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тело действует несколько сил, важен общий эффект — равнодействующая. Она определяется как векторная сумма сил и определяет, в каком направлении будет ускорение. Благодаря этому можно анализировать движение, предсказывать поведение в динамике и проверять условия равновесия.
</a:t>
            </a:r>
            <a:endParaRPr lang="en-US" sz="724" dirty="0"/>
          </a:p>
        </p:txBody>
      </p:sp>
      <p:sp>
        <p:nvSpPr>
          <p:cNvPr id="13" name="Text 4"/>
          <p:cNvSpPr txBox="1"/>
          <p:nvPr/>
        </p:nvSpPr>
        <p:spPr>
          <a:xfrm>
            <a:off x="6911886" y="332418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графика: перемещение и направление без «догадок»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векторы задают смещение объектов, ускорение и ориентацию. Когда несколько управляющих воздействий применяются одновременно, их складывают как векторы. В результате персонаж или камера движутся согласованно: скорость и направление меняются так, как требует суммарный вектор.
</a:t>
            </a:r>
            <a:endParaRPr lang="en-US" sz="724" dirty="0"/>
          </a:p>
        </p:txBody>
      </p:sp>
      <p:sp>
        <p:nvSpPr>
          <p:cNvPr id="14" name="Text 5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сумма векторов встречается чаще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области векторы суммируют как направленные воздействия: силы складываются для эффекта движения, скорости — для перемещения, а управляющие сигналы — для траектории объекта.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задачи различаются, смысл один: итог определяется и длиной, и направлением слагаемых. Поэтому метод суммы помогает связывать «отдельные факторы» с результатом.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учебному курсу: качественное распределение областей применения, без числовых измерений и статистики.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09422"/>
            <a:ext cx="529800" cy="470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суммы векторов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слагаемых не меняет сумму: если поменять местами векторы, результирующий вектор останется тем же. Это облегчает построения и расчёты в задачах с несколькими отрезками.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группировать слагаемые: сначала сложить часть векторов, затем добавить оставшиеся. Для чертежа это означает удобные промежуточные построения без изменения итогового результата.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Нейтральность нулевого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можно добавить к сумме без изменений. Он не задаёт направления и не влияет на общую «геометрию» результата, поэтому в формулах выступает нейтральным элементом.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противоположных векторов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пара векторов равной длины и противоположного направления, они взаимно компенсируются. Векторная сумма для такой пары равна нулю, что помогает быстро находить равновесные случаи.
</a:t>
            </a:r>
            <a:endParaRPr lang="en-US" sz="8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векторов: от чертежа к вычислениям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нескольких векторов сочетает наглядное геометрическое построение и точные координатные вычисления. Вы знаете методы: треугольник, многоугольник, параллелограмм, координаты и проекции — основа равнодействующей и баланса воздействий.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2026-05-14T04:44:14Z</dcterms:created>
  <dcterms:modified xsi:type="dcterms:W3CDTF">2026-05-14T04:44:14Z</dcterms:modified>
</cp:coreProperties>
</file>