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Пищеварение в желудке, поджелудочная железа и печень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органа играют ключевую роль в переваривании и усвоении пищи.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превращает пищу в простые вещества, которые организм использует для энергии, роста и развития. Главные органы — желудок, поджелудочная железа и печень — обеспечивают эффективный процесс пищеварения.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пищеварения для жизни организма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форма желудка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расположен в левой части живота и имеет грушевидную форму, объём около 1-1,5 литра. Это орган хранения и обработки пищи перед её поступлением в кишечник.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слои желудка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желудка состоит из трёх мышечных слоёв, которые перемешивают пищу, обеспечивая её измельчение и смешивание с желудочным соком для лучшего переваривания.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Желудочные железы и их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покрыта железами, выделяющими кислоты и ферменты. Они обеззараживают и начинают химическое расщепление белков, подготавливая пищу к дальнейшему усвоению.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желудка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 уничтожает бактерии, создавая кислую среду, необходимую для активации пищеварительных ферментов.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желудочного сока и его значение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— фермент, расщепляющий белки на более простые пептиды для дальнейшего пищеварения.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Муцин защищает слизистую желудка от повреждения кислотой и ферментами, создавая барьер.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помогает расщеплять жиры, особенно у детей, а внутренний фактор Касла способствует усвоению витамина В12.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сокращения смешивают пищу с желудочным соком, превращая её в полужидкую массу — химус.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пищеварения в желудке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белков расщепляется на короткие цепочки пептидов благодаря действию ферментов.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воды, солей и сахаров уже начинает всасываться, а химус постепенно передаётся в двенадцатиперстную кишку.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железе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длиной 14–18 см состоит из головки, тела и хвоста. Она расположена позади желудка, обеспечивая выделение пищеварительных ферментов и гормонов.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Ацинозные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отвечают за образование ферментов, участвующих в расщеплении белков, жиров и углеводов в тонком кишечнике, обеспечивая пищеварительный процесс.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Островки Лангерганса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клеток, вырабатывающих гормоны инсулин и глюкагон, регулирующие уровень глюкозы в крови и поддерживающие энергетический баланс организма.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поджелудочной железы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расщепляет углеводы, превращая крахмал в простые сахара, доступные для усвоения.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поджелудочной железы и их функции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Трипсин и химотрипсин продолжают расщеплять белки, превращая большие молекулы в пептиды.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приводит жиры к состоянию, пригодному для всасывания, разделяя их на глицерин и жирные кислоты.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активируются только в кишечнике после попадания пищеварительной массы, что предотвращает переваривание самих тканей железы.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пищи в желудок и кишечник стимулирует поджелудочную железу к выработке пищеварительных ферментов.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выделения поджелудочного сока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вырабатываются ацинозными клетками и передаются по протокам в двенадцатиперстную кишку для участия в пищеварении.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Неактивные ферменты активируются кишечным ферментом энтерокиназой, что обеспечивает безопасность железы и эффективность пищеварения.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завершают расщепление белков на аминокислоты, которые легко усваиваются организмом.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поджелудочной железы в пищеварении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также расщепляют углеводы и жиры, превращая их в простые соединения для всасывания в кишечнике.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питательные вещества поступают в кровь и обеспечивают клетки энергией и материалами для роста и восстановления.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разделена на правую и левую доли, каждая из которых содержит функциональные сегменты для разных процессов.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печени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производит желчь, необходимую для эмульгации жиров и их хорошего усвоения в кишечнике.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печень нейтрализует токсины, синтезирует белки крови и хранит важные витамины (A, D, B12).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играет ключевую роль в обмене веществ, регулируя превращение глюкозы в гликоген и контролируя жиры и углеводы.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жёлчи и её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Жёлчь на 85% состоит из воды, содержит жёлчные кислоты, холестерин, билирубин и электролиты. Жёлчные кислоты помогают расщеплять жиры, делая их более доступными для ферментов. Этот процесс называется эмульгированием и важно для усвоения пищевых жиров.
</a:t>
            </a:r>
            <a:endParaRPr lang="en-US" sz="1215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Жёлчный пузырь и выделение жёлчи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Жёлчь накапливается в жёлчном пузыре и поступает в кишечник во время приёма пищи. При этом начинается активный процесс переваривания жиров и всасывания жирорастворимых витаминов, что играет ключевую роль в пищеварении.
</a:t>
            </a:r>
            <a:endParaRPr lang="en-US" sz="1317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Жёлчь: состав и роль в пищеварении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Гепатоциты печени обезвреживают токсичные вещества, поступающие с пищей и образующиеся в организме, защищая организм от вредного воздействия. Этот процесс важен для поддержания здоровья всего организма.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Детоксикационная функция печени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преобразует аммиак, токсичный продукт обмена веществ, в менее опасную мочевину, которая выводится почками. Также печень обезвреживает алкоголь и многие лекарства, снижая их вредное действие.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печень ежедневно проходит около двух литров крови, что обеспечивает эффективную фильтрацию и очистку организма от различных ядовитых веществ и продуктов обмена.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17118"/>
            <a:ext cx="4037700" cy="2060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кислотно-щелочной баланс пищеварительных секретов зависят от режима и состава питания. Эти параметры обеспечивают оптимальное переваривание и защиту слизистой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железы выделяют значительные объёмы секрета, каждый имеющий уникальные свойства для эффективного переваривания.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8 класс»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показатели работы органов пищеварения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Островки Лангерганса вырабатывают инсулин, который снижает уровень глюкозы в крови, способствуя её поступлению в клетки для получения энергии и хранения запасов.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функция поджелудочной железы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– гормон, стимулирующий распад гликогена в печени, что повышает уровень сахара в крови при необходимости обеспечить организм энергией.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островков Лангерганса, такие как недостаток инсулина, приводят к развитию сахарного диабета, что значительно влияет на обмен веществ.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Патология связана с дефицитом инсулина, вырабатываемого поджелудочной железой. Болезнь приводит к повышенному уровню сахара в крови и требует постоянного контроля и лечения.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воспаление поджелудочной железы, вызывающее сильные боли и нарушение функций пищеварения. Причины могут включать инфекции, злоупотребление алкоголем или неправильное питание.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печени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Гепатит — воспаление печени, вызванное вирусами или токсинами. Цирроз — разрушение печёночной ткани. Жировой гепатоз характеризуется накоплением жира в клетках печени, что ухудшает её работу.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поджелудочной железы и печени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сбалансированного питания с уменьшением потребления жиров, сахаров и жареной пищи помогает сохранить здоровье пищеварительной системы.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болезней пищеварительных органов
</a:t>
            </a:r>
            <a:endParaRPr lang="en-US" sz="2767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массы тела предотвращает развитие заболеваний, связанных с обменом веществ и нагрузкой на органы пищеварения.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алкоголя и поддержание активного образа жизни способствуют поддержанию нормального функционирования печени и поджелудочной железы.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гепатитов обеспечивает защиту печени от инфекционных поражений, снижая риск серьёзных заболеваний.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болей в верхней части живота и тяжести после приёма пищи сигнализирует о возможных проблемах с пищеварительной системой.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нарушений работы печени и поджелудочной железы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Желтуха, проявляющаяся пожелтением кожи и склер глаз, указывает на нарушение функций печени и требует консультации специалиста.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цвета мочи (потемнение) и кала (обесцвечивание) часто сопровождают заболевания печени и поджелудочной железы, отражая сбой в обмене веществ.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здоровья пищеварительной системы важен разнообразный рацион, богатый белками, витаминами и клетчаткой, что улучшает работу органов и обмен веществ.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фастфуда, переедание, малоподвижный образ жизни и алкоголь негативно влияют на пищеварение и повышают риск развития заболеваний желудка, печени и поджелудочной железы.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посещение врача и обследование органов ЖКТ позволяют выявить патологии на ранней стадии и своевременно начать лечение, сохраняя здоровье.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пищеварения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взаимодействия органов пищеварения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пищеварительных процессов и взаимодействие органов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желудка, поджелудочной железы и печени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органы совместно обеспечивают эффективное переваривание, защиту от токсинов и поддержание энергетического баланса, необходимого для здоровья, роста и активной жизни человека.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2026-05-09T13:22:00Z</dcterms:created>
  <dcterms:modified xsi:type="dcterms:W3CDTF">2026-05-09T13:22:00Z</dcterms:modified>
</cp:coreProperties>
</file>