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 2 классе: числа, действия и задачи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действия и задачи учат считать и рассуждать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математика важна уже во 2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не только решать примеры, но и быстрее ориентироваться в жизни. На уроках дети закрепляют знакомое, учатся считать удобнее, проверять ответы и применять знания в играх, дома, на прогулке и на других школьных предметах.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100: как они устроены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прочитать двузначное число, важно увидеть его состав. Например, 34 — это 3 десятка и 4 единицы, а 70 — 7 десятков и 0 единиц. Такое разложение помогает не путаться и быстрее считать вслух, особенно при переходе к новым примерам.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 одном числе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полезно считать по 2, по 5 и по 10. Такие упражнения тренируют внимание и помогают замечать закономерности. Ребёнок постепенно начинает уверенно читать и записывать числа, не теряя ни одного шага по дороге от 1 до 100.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шагами — удобно и быстро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пределах 100 важно находить в числовом ряду и сравнивать между собой. Если известно место числа, легче понять, какое число идёт раньше, а какое — позже. Это делает счёт более точным и помогает не путать близкие по виду записи.
</a:t>
            </a:r>
            <a:endParaRPr lang="en-US" sz="1053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чисел и порядок в ряду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чисел: больше, меньше, равно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число десятков: у 52 больше, чем у 48, потому что 5 десятков больше 4 десятков. Этот способ самый быстрый и надёжный.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десятков поровну, смотрят на единицы. Например, 47 больше 45, потому что 7 единиц больше 5. Так легче выбрать правильный знак сравнения.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&gt;, &lt; и = показывают отношение между числами. Они помогают не только в примерах, но и в задачах, где нужно быстро заметить разницу или одинаковые значения.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на сложение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удобный способ вычисления и проверить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Вычитание: как находить разность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останется после убавления. Оно помогает понять, что изменилось и насколько одно число меньше другого.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100 удобно сначала убрать десятки, а потом единицы. Такой способ делает вычисление спокойным и понятным даже в длинных примерах.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выражении 56 − 20 сначала уменьшается число десятков, а в 43 − 7 можно действовать через разложение числа на части.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проверить сложением. Если к разности прибавить вычитаемое и получится исходное число, значит пример решён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 переходом через десяток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единицы дают больше 10, приходится «заглянуть» в соседний десяток. Например, 9 + 6 удобно считать так: сначала 9 дополняют до 10, а потом прибавляют оставшееся число. Получается быстро и без путаницы.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приём помогает и при вычитании. В примере 14 − 6 можно представить число 14 как 10 и 4, затем убрать 4 и ещё 2. Дети видят связь между десятком и единицами и легче находят ответ.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и удобные разложения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можно представить по-разному: 8 — это 5 + 3, а 12 — это 10 + 2. Такие разложения делают счёт гибким и удобным.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знать пары, которые дают 10: 1 и 9, 2 и 8, 3 и 7, 4 и 6, 5 и 5. Они часто выручают в устном счёте.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хорошо знает состав числа, ему проще решать примеры, дополнять до десятка и находить нужную часть без долгих раздумий. Это очень помогает в классе.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задачи: что известно и что нужно найти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условии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всегда есть данные и вопрос. Сначала нужно внимательно прочитать условие, чтобы понять, о чём идёт речь. Потом выделяют числа, слова-подсказки и то, что известно заранее.
</a:t>
            </a:r>
            <a:endParaRPr lang="en-US" sz="179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что именно надо найти. В задачах часто встречаются слова «было», «стало», «осталось», «всего», «на сколько больше». Они подсказывают, какое действие выбрать и как оформить ответ.
</a:t>
            </a:r>
            <a:endParaRPr lang="en-US" sz="16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пропустить важные шаги и записать ответ по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50" y="3489000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повторяющееся сложение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число повторяется несколько раз, его можно записать короче с помощью умножения. Так 3 + 3 + 3 превращается в 3 × 3 и считается быстрее.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слагаемые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дети считают предметы в одинаковых группах: яблоки на тарелках, карандаши в коробках, кубики в башенках. Это помогает увидеть, что каждая группа имеет одинаковое количество.
</a:t>
            </a:r>
            <a:endParaRPr lang="en-US" sz="1189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предметов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экономит время, когда нужно найти общее число без длинного сложения. Ребёнок сразу понимает, сколько всего предметов, если известно число групп и предметов в каждой группе.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умножения становится прочной основой для дальнейшего изучения таблицы умножения. Когда смысл действия ясен, запоминать результаты и решать примеры становится намного легче.
</a:t>
            </a:r>
            <a:endParaRPr lang="en-US" sz="1194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таблице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квадрат, прямоугольник и треугольник легко узнаются на рисунке. Ребёнок учится замечать их форму, находить знакомые очертания в тетради, на доске и вокруг себя.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фигур есть стороны, вершины и углы. Квадрат отличается равными сторонами, прямоугольник — прямыми углами, а треугольник имеет три стороны и три вершины.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луч и ломаная линия показывают, как можно изображать линии по-разному. Важно различать, где линия заканчивается, где продолжается, а где состоит из нескольких частей.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 имеет ни вершин, ни углов, ни сторон. Это помогает сравнивать фигуры по признакам и аккуратно описывать их, не перепутывая похожие формы.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 их признаки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Длина: измерение сантиметром и дециметром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знакомятся с сантиметром как удобной маленькой мерой длины. Отрезок прикладывают к линейке так, чтобы его начало совпало с нулём, и читают число на конце.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дециметр, который помогает измерять более длинные предметы. Нужно помнить простое правило: 1 дм = 10 см, поэтому результаты можно переводить из одной единицы в другую.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часы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определяют целый час и половину часа по циферблату. Они учатся замечать положение стрелок и называть время коротко и правильно.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добавляются минуты и простые временные промежутки. Ребёнок узнаёт, что в одном часе 60 минут, а в одной минуте — 60 секунд.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 календарём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календарь помогает считать дни недели, недели и даты. Это удобно для уроков, праздников и планирования обычного школьного дня.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часы и календарь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покупки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выбирает сок и булочку, считает рубли и проверяет, хватит ли денег. Если цена известна, можно быстро понять, сколько останется после покупки и нужна ли сдача.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школьном буфете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витрине стоят машинка за 20 рублей и мяч за 30 рублей. Дети сравнивают цены, выбирают более дорогой или более дешёвый предмет и делают простой расчёт без спешки.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игрушек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59275"/>
            <a:ext cx="5256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88475"/>
            <a:ext cx="525600" cy="46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логику и внимание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правило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логических заданиях нужно заметить закономерность в ряду чисел или фигур. Например, ребёнок видит повторение шага и продолжает цепочку без лишних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Восстановить пропуск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пропущено число, важно посмотреть на соседние элементы и понять, какое значение должно стоять на месте пропуска. Здесь помогает внимательность и спокойный счёт.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лишнее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найти предмет, который не подходит к остальным. Такое задание учит сравнивать признаки, не торопиться с ответом и объяснять, почему выбран именно этот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второклассник проверяет ответ обратным действием и ищет причину ошибки, если результат не совпал.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повседневной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математика нужна, когда ребёнок раскладывает игрушки поровну, считает тетради или проверяет, хватит ли конфет всем гостям. Простые действия становятся частью обычных дел.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поездках помогают измерение времени, сравнение расстояний и понимание очередности событий. Так ребёнок учится читать расписание и не опаздывать на любимые дела.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ситуациях математика связана с задачами по окружающему миру, труду и чтению. Нужно посчитать предметы, выделить лишнее, найти последовательность и аккуратно записать результат.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дома ребёнок сравнивает цены, количество и сдачу. Такие задания показывают, что числа работают не только в тетради, но и в настоящей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становятся увереннее в математике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через короткую, но регулярную тренировку. Полезно каждый день немного считать устно, повторять состав числа и решать простые примеры без лишней спешки.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важны аккуратная запись и проверка ответа. Когда ребёнок внимательно читает условие, следит за знаками и сверяет результат, ошибок становится заметно меньше.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математика второкласснику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математика учит не только считать, но и думать точно, спокойно и по порядку. Эти навыки помогают в учёбе, в играх и в обычных делах каждый день.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2026-05-20T15:58:24Z</dcterms:created>
  <dcterms:modified xsi:type="dcterms:W3CDTF">2026-05-20T15:58:24Z</dcterms:modified>
</cp:coreProperties>
</file>