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Одомашненные насекомые: основные направления и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приручённые человеком для пользы и ресурсов, играют важную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насекомых началось тысячи лет назад в Египте и Китае, развивалось с изменением технологий и потребностей человечества, охватывая новых видов по мере прогресса.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одомашнивания насекомых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медоносной пчеле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Медоносная пчела — незаменимый источник мёда, воска и прополиса. Эти продукты используются в питании, косметике и ремёслах благодаря своим натуральным свойствам и пользе для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поставщик мёда и воска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поддержка сельского хозяйства
</a:t>
            </a:r>
            <a:endParaRPr lang="en-US" sz="1497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более 70% мировых сельскохозяйственных культур, значительно повышая урожайность плодов и овощей, что критично для продовольственной безопасности и 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тутового шелкопряда в производстве шёлка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Тутовый шелкопряд выращивается более 5000 лет. Его личинки питаются листьями тутового дерева, производя долгое и крепкое волокно, ценимое за мягкость и прочность.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источник натурального шёлка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лидеры производства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остаются крупнейшими производителями шёлка, поставляя свыше 90% мировой продукции, которая используется для создания изысканных тканей и одежды.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Мучной червь — перспективный источник белка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Мучной червь считается экологически чистым белком, подходящим для кормления животных и человека. Его выращивают на зерне и пищевых отходах, что способствует сокращению отходов.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Высокопротеиновая добавка в корм и питание
</a:t>
            </a:r>
            <a:endParaRPr lang="en-US" sz="1431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переработке отходов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мучного червя активно используют органические отходы для кормления насекомых, способствуя утилизации и снижению экологической нагрузки на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насекомых с лучшими признаками — высокой продуктивностью и устойчивостью к болезням — становится основой успешного разведения.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одомашнивания насекомых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проводится на протяжении многих поколений для закрепления нужных свойств и адаптации к искусственным условиям обитания.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агрессивности и формирование специализированных пород способствуют удобству содержания и максимальной отдаче продукта.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продуктов питания и сырья, таких как мёд, шёлк и белок, улучшает экономическую эффективность и ресурсосбережение.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пчёлами повышает урожайность плодовых культур до 35%, а шелкопряд и мучной червь применяются в научных и экологических проектах.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одомашнивания насекомых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Мучной червь содержит до 25 г белка на 100 г, что привлекает растущий спрос на альтернативные белки.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производство отражает мировой тренд на экологичные и питательные ресурсы.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и питательные показатели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Одомашнённые насекомые в научных исследованиях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служат моделью для исследований коммуникации и навигации на основе запахов, что помогает понять сложные социальные структуры в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социального поведения пчёл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с шелкопрядом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 применяется для разработки новых биоматериалов и медицинских препаратов благодаря способности синтезировать уникальный биосовместимый шёлк.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с мучным червём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Мучной червь изучается как модель заместителей белка и для оценки процессов биоразложения, что способствует устойчивому развитию.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Прополис пчёл обладает антибактериальными и противовоспалительными свойствами, активно используется в традиционной и современной медицине.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пищевое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Пчелиный яд применяется в апитерапии для лечения артритов и невралгий, способствуя улучшению состояния пациентов.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 шелкопряда используется в хирургии для изготовления биосовместимых швов и имплантатов, что снижает риск отторжения.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Мучной червь в рационе повышает уровень белка и снабжает организм витаминами группы B, железом и цинком, поддерживая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содержания пчёл необходимы ульи с правильной вентиляцией, регулярный осмотр семей и контроль температуры в разные сезоны, поскольку пчёлы чувствительны к экстремальным температурам и стрессу.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 требует поддержания чистоты и постоянного доступа к свежим листьям тутового дерева, а мучным червям необходимы сухие контейнеры с овощной или зерновой кормовой базой и защита от прямого солнечного света.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содержания одомашнённых видов насекомых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7984" y="1336325"/>
            <a:ext cx="3558433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отраслевых исследований и статистики мировой продукции
</a:t>
            </a:r>
            <a:endParaRPr lang="en-US" sz="937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насекомых имеет свои особенности разведения и основные географические центры производства, что влияет на выбор условий содержания и область применения.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требует заботливого подхода, соответствующего природным потребностям и климатическим особенностям страны.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одомашнённых насекомых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Одомашнённые насекомые дают ценные продукты: мёд, шёлк и высокопротеиновые корма, что способствует разнообразию питания и промышленному развитию.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приложения одомашнённых насекомых для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выгодно выращивать и экспортировать продукцию, что поддерживает рабочие места и приносит национальный доход, особенно в сельских регионах.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исследованиях насекомые помогают изучать биологические процессы, а также сокращают негативное воздействие на окружающую среду благодаря опылению и переработке отходов.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требуют организации сложной ульевой структуры, включающей уход за маткой и регулировку численности семьи для сохранения здоровья колонии и максимальной продуктивности.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Шелкопряды остро чувствительны к инфекциям, что требует строгой гигиены помещений. Мучные черви нуждаются в контроле влажности и отсутствии плесени для предотвращения заболеваний и поддержания роста.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разведения основных видов насекомых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одомашнивания насекомых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шелкопряда (около XXVII века до н. э.)
</a:t>
            </a:r>
            <a:pPr algn="l" indent="0" marL="0">
              <a:lnSpc>
                <a:spcPct val="130039"/>
              </a:lnSpc>
              <a:buNone/>
            </a:pPr>
            <a:r>
              <a:rPr lang="en-US" sz="19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начали выращивать шелкопряда для производства натурального шёлка, что заложило основу мировой шелководческой индустрии.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в Древнем Египте (около 4500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Древнего Египта активно разводили пчёл для добычи мёда, воска и прополиса с применением простых улей и технологий.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разведение мучных червей (XX век)
</a:t>
            </a:r>
            <a:pPr algn="l" indent="0" marL="0">
              <a:lnSpc>
                <a:spcPct val="130039"/>
              </a:lnSpc>
              <a:buNone/>
            </a:pPr>
            <a:r>
              <a:rPr lang="en-US" sz="1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США начался промышленный разведение мучных червей для кормов и альтернативного питания, что связано с технологическим прогрессом и новыми потребностями.
</a:t>
            </a:r>
            <a:endParaRPr lang="en-US" sz="11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инфекций, таких как акароз у пчёл и вирусные заболевания шелкопряда, серьезно угрожает здоровью насекомых и снижает продуктивность.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часто приводит к уменьшению генетического разнообразия, что снижает устойчивость к болезням и адаптивные возможности популяций.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климатические изменения, включая засухи и морозы, приводят к гибели колоний и потерям урожая продуктов, требуя адаптации методов содержания.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минимизации рисков необходимы строгие меры биобезопасности, включая карантин, дезинфекцию помещений и регулярный мониторинг состояния насекомых.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угрозы в разведении одомашнённых насекомых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мировое распределение разведения насекомых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первое место в мире по объемам производства мёда и натурального шёлка благодаря благоприятному климату и развитию традиционных технологий пчеловодства и шелководства.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мировой лидер в производстве мёда и шёлка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мучных червей в Европе и Нидерландах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Нидерландах и других странах Евросоюза активно развивают промышленное разведение мучных червей как экологически чистого источника белка для кормов и пищевой промышленности, учитывая современные экологические стандарты.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разведения одомашнённых насекомых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и возможные направления использования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медоносной пчелы способна за сутки откладывать до 2000 яиц, обеспечивая быструю замену и рост семьи в период активной продукции.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свою жизнь шелкопряд выделяет до 1,5 километра шелковой нити, что составляет основу производства высококачественных натуральных тканей.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Мучной червь может перерабатывать пластик и другие отходы, способствуя экологичным методам утилизации и снижению загрязнения окружающей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и необычные способности одомашнённых насекомых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одомашнённых насекомых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Одомашнённые насекомые продолжают играть ключевую роль в производстве продуктов и поддержании экологического баланса. Их важность будет расти благодаря новым технологиям и расширению сфер применения.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2026-05-09T15:49:35Z</dcterms:created>
  <dcterms:modified xsi:type="dcterms:W3CDTF">2026-05-09T15:49:35Z</dcterms:modified>
</cp:coreProperties>
</file>