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видовая и пространственная структуры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основные аспекты структуры экосистем и их значение для устойчивости природных сообществ.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«экосистема» появился в 1935 году и объединяет живые организмы с окружающей средой. Изучение её структуры помогает понять функционирование природы и последствия человеческого вмешательства.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экосистема и почему это важно?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включают воду, воздух, минералы, свет и температуру, задавая основу среды обитания и влияя на жизнь организмов.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экосистемы и их значение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компоненты – растения, животные, грибы и микроорганизмы – взаимодействуют между собой, формируя сложные сообщества.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классификация выделяет продуцентов, консументов и редуцентов, определяющих потоки энергии и веществ в системе.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лесной экосистемы средней полосы России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как основа биоценоза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лесах насчитывается от 10 до 20 видов деревьев, создающих полог и формирующих основные условия среды для остальных организмов.
</a:t>
            </a:r>
            <a:endParaRPr lang="en-US" sz="1283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кустарников и трав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80 видов кустарников и трав обеспечивают подлесок и почвенный покров, формируя питательную базу и убежища для множества видов.
</a:t>
            </a:r>
            <a:endParaRPr lang="en-US" sz="1294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животного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свыше 200 видов насекомых, а также разнообразных млекопитающих и птиц, воплощая сложные пищевые и экологические связи.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виды формируют облик сообщества и определяют экологические параметры, например, сосна в сосновом бору.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видов в биоценозе и их значение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Сопутствующие виды создают фон биоценоза и поддерживают среду обитания, обеспечивая биологическое разнообразие.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часто служат индикаторами экологического состояния и устойчивости среды, сигнализируя о нарушениях.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различных групп видов способствует стабильности и функциональной целостности экосистемы.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биоразнообразия в экосистемах России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Внутривидовые генетические вариации обеспечивают адаптивный потенциал и устойчивость видов к изменениям среды.
</a:t>
            </a:r>
            <a:endParaRPr lang="en-US" sz="1366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обладает около 25 000 видов растений и свыше 80 000 видов животных, что свидетельствует о богатстве и сложности природных систем.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типов экосистем — от тундры до тайги и степей — концентрирует уникальные сообщества с разными структурами и функциями.
</a:t>
            </a:r>
            <a:endParaRPr lang="en-US" sz="132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Шеннона отражает баланс видов; более высокий показатель указывает на большое разнообразие и равномерность распределения.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леса демонстрируют наибольшее видовое разнообразие, что способствует их экологической устойчивости.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Количественная оценка видового разнообразия в лесах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Российского института экологии леса, 2022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 при борьбе за ограниченные ресурсы — пищу, свет или пространство, ограничивая рост видов.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межвидовых взаимодействий в экосистемах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включает потребление одних организмов другими, регулируя численность и поддерживая экологический баланс.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характеризуется длительным сосуществованием за счёт ущерба для хозяина, влияя на здоровье и популяции.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отношения, такие как мутуализм и комменсализм, приносят взаимную пользу или одностороннюю поддержку видам.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пространственного распределения в экосистемах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распределение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располагаются неупорядоченно, не влияя друг на друга напрямую. Такой тип часто встречается там, где ресурсы доступны повсеместно.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Агрегатное и равномерное распределение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агрегатном распределении виды образуют скопления, например, стада животных. Равномерное распределение характерно для равномерной конкуренции и ресурсов, как при посадке деревьев.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825" y="866600"/>
            <a:ext cx="3827250" cy="408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155625" y="11042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уровни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накапливают энергию фотосинтезом, консументы потребляют растения и других животных, обеспечивая движение энергии по цепям питания.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912250" y="179300"/>
            <a:ext cx="79017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Трофическая структура экосистемы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155625" y="31488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редуцентов и энергетический цикл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разлагают органику, возвращая элементы в почву и замыкая круговорот, сохраняя баланс веществ в экосистеме.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— зеленые растения и фотосинтезирующие водоросли, создающие органическое вещество из неорганических компонентов под светом солнца, обеспечивая источники энергии для всей экосистемы.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трофических уровней в экосистеме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первого порядка — травоядные животные, питающиеся продуцентами. Они преобразуют растительную биомассу в энергию, доступную для хищников и других уровней трофической цепи.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второго и более высоких порядков — хищники и всеядные, которые питаются консументами более низких уровней, участвуя в регуляции численности видов и поддержании баланса экосистемы.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— бактерии и грибы, разлагающие органические остатки, возвращая минералы в почву и замыкая круговорот веществ, что способствует поддержанию здоровья и продуктивности экосистемы.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(ярусная) структура экосистемы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распределение на уровне ярусов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структура отражает размещение организмов в пределах одного яруса экосистемы, влияя на межвидовое взаимодействие. Организмы адаптированы к условиям конкретной зоны и конкурируют за ресурсы в горизонтальной плоскости.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значение ярусного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лиственном лесу выделяются уровни полога деревьев, подлеска, кустарников, травянистого слоя и мха. Такой ярусный поддел позволяет разнообразным видам эффективно использовать свет, влагу и питательные вещества.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Вертикальное строение экосистемы: лес и водоём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 леса — основа биоразнообразия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формируется до пяти ярусов: от высоких деревьев до мохового слоя. Каждый уровень предлагает уникальные условия обитания, что снижает конкуренцию и способствует сосуществованию множества видов.
</a:t>
            </a:r>
            <a:endParaRPr lang="en-US" sz="1344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зоны в водоёме поддерживают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делятся на литораль (мелководье), пелагиаль (открытая вода) и бенталь (дна). Разнообразие физических условий внутри водоёма формирует сложные сообщества, адаптированные к разным глубинам и световому режиму.
</a:t>
            </a:r>
            <a:endParaRPr lang="en-US" sz="126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занимает уникальную экологическую нишу, определяемую режимом питания, временем активности и предпочтениями среды, что снижает прямую конкуренцию между соседними видами в экосистеме.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и распределение видов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пищевых и пространственных ресурсов позволяет синицам охотиться на насекомых в верхних ярусах деревьев, тогда как дятлы добывают пищу на стволах, минимизируя пересечения ниш.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способствует устойчивости экосистем, ведь разнообразие ниш усиливает биоразнообразие и стабилизирует функционирование сообществ под воздействием внешних факторов.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структуры: сукцессии в экосистемах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сукцессия
</a:t>
            </a:r>
            <a:pPr algn="ctr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на территориях без жизни, например на голой скале или после схода ледника. Постепенно накапливается органический слой, появляются первые пионерные виды и формируется почва.
</a:t>
            </a:r>
            <a:endParaRPr lang="en-US" sz="1082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сукцессия
</a:t>
            </a:r>
            <a:pPr algn="ctr" indent="0" marL="0">
              <a:lnSpc>
                <a:spcPct val="100000"/>
              </a:lnSpc>
              <a:buNone/>
            </a:pPr>
            <a:r>
              <a:rPr lang="en-US" sz="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Развивается на ранее обжитых территориях, нарушенных пожарами, вырубками или антропогенной деятельностью. Сообщество восстанавливается через смену растительных и животных видов.
</a:t>
            </a:r>
            <a:endParaRPr lang="en-US" sz="1036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Зрелые сообщества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 приводит к установлению стабильных экосистем с устойчивой структурой и сложными трофическими связями. Примером служат зрелые леса и устойчивые луговые сообщества.
</a:t>
            </a:r>
            <a:endParaRPr lang="en-US" sz="114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экосистемы отличаются высоким биоразнообразием и сложной организацией, где множество видов взаимодействуют в многоуровневых трофических сетях, обеспечивая их устойчивость и саморегуляцию.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4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и антропогенные экосистемы: структурные различия
</a:t>
            </a:r>
            <a:endParaRPr lang="en-US" sz="1784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экосистемы, такие как сельскохозяйственные поля, часто состоят из моноспециализированных культур с ограниченным видовыми составом, что делает их уязвимыми к заболеваниям и экологическим стрессам.
</a:t>
            </a:r>
            <a:endParaRPr lang="en-US" sz="13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экосистемы с большим числом видов и переплетёнными взаимовыгодными связями демонстрируют высокую устойчивость к изменениям среды и инвазивным видам.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экосистем и её зависимость от структуры
</a:t>
            </a:r>
            <a:endParaRPr lang="en-US" sz="2323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Мутуалистические отношения между видами усиливают стабильность, обеспечивая взаимную поддержку и адаптацию к внешним стрессорам, уменьшают вероятность полного разрушения сообщества.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 устроенные или антропогенные системы подвержены периодическим колебаниям, что приводит к снижению продуктивности и риску исчезновения ключевых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среды приводит к изолированию популяций, ухудшая генетическое разнообразие и уменьшению устойчивости сообществ к внешним воздействиям.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структуре: фрагментация, инвазии, климат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чужеродные виды конкурируют с местными организмами, зачастую вытесняя их и нарушая установившиеся трофические связи, что ведёт к деградации экосистем.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вызывает сдвиги в сезонности, распределении видов и ресурсах, что сказывается на структуре экосистем и их способности к самовосстановлению.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сохранению структуры экосистем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природные территории как оплот биоразнообразия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парков, как «Брянский лес» и «Земля леопарда», позволяет сохранять естественные сообщества, обеспечивая защиту среды обитания редких и уязвимых видов.
</a:t>
            </a:r>
            <a:endParaRPr lang="en-US" sz="1004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экосистем через рекультивацию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восстановления нарушенных территорий способствуют возрождению утраченных экосистемных функций и повторному заселению растительными и животными видами.
</a:t>
            </a:r>
            <a:endParaRPr lang="en-US" sz="1176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и поддержка обществ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осведомлённости населения о важности экосистемной структуры развивает ответственное отношение к природе и стимулирует участие в природоохранных мероприятиях.
</a:t>
            </a:r>
            <a:endParaRPr lang="en-US" sz="11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1000" y="786262"/>
            <a:ext cx="3884100" cy="35692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8300" y="1018350"/>
            <a:ext cx="3338400" cy="31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5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структуры экосистем для устойчивого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видовой и пространственной структуры экосистем критично для сохранения природного баланса. Это фундамент для разработки эффективных мер охраны и обеспечения жизнедеятельности планеты в будущем.
</a:t>
            </a:r>
            <a:endParaRPr lang="en-US" sz="30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2026-05-10T06:00:34Z</dcterms:created>
  <dcterms:modified xsi:type="dcterms:W3CDTF">2026-05-10T06:00:34Z</dcterms:modified>
</cp:coreProperties>
</file>