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важные кривые в алгебре 10 класса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уравнение превращается в график и раскрывает свойства функции?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Графики, которые связывают алгебру и геометрию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формулы становятся видимыми: прямая, парабола, гипербола и окружность помогают читать зависимости, исследовать функции и уверенно переходить от уравнения к графику и обратно.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Прямая: уравнение и основные свойства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5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в общем виде задаётся уравнением ax + by + c = 0, где коэффициенты a и b не обращаются в ноль одновременно. Такая запись удобна для преобразований и решения задач.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32932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Угловой коэффициент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y = kx + b сразу показывает наклон прямой. Коэффициент k отвечает за направление изменения, а b указывает точку пересечения с осью Oy.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795859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&gt; 0, прямая идёт вверх слева направо и функция возрастает. При k &lt; 0 график убывает, а при k = 0 получается горизонтальная линия.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58783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Вертикальная прямая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параллельная оси Oy, не может быть записана в виде y = kx + b. Её уравнение имеет вид x = const и задаёт все точки с одной абсциссой.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1724" y="2365474"/>
            <a:ext cx="15738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уравнению прямой можно определить пересечения с осями, направление наклона и расположение графика на плоскости. Это делает линейную зависимость одной из самых наглядных в курсе алгебры.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прямой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прямая может быть записана несколькими равносильными способами.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 данных задачи: одна запись удобна для анализа, другая — для построения или нахождения неизвестных.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и его чтение по координатной сетке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наклон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прямой изображает движение с неизменным наклоном. Это позволяет сразу увидеть, как быстро меняется величина и в какую сторону идёт изменение.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с осями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рисунку легко найти точки, где линия пересекает оси координат. Эти точки помогают восстановить уравнение и проверить, согласуется ли график с условиями задачи.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прямой показывает знак углового коэффициента: подъём слева направо означает положительное значение, а спад — отрицательное. Горизонтальная линия соответствует нулевому коэффициенту.
</a:t>
            </a:r>
            <a:endParaRPr lang="en-US" sz="1165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зависимости описывают стоимость с фиксированной платой, равномерное движение и ситуации, где результат увеличивается на одинаковую величину. Поэтому прямую важно уметь читать без вычислений.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коэффициент k влияет на вид прямой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 модулю коэффициент k, тем заметнее наклон линии и тем резче меняется функция на графике.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k задаёт направление изменения, а модуль определяет крутизну. Нулевое значение делает график горизонтальным.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Окружность: центр, радиус и каноническое уравнение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состоит из всех точек плоскости, которые находятся на одинаковом расстоянии от одной фиксированной точки. Эта точка называется центром и задаёт положение фигуры.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плоскостью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 центр и радиус, окружность определяется полностью. Поэтому в задачах достаточно найти эти два параметра, чтобы восстановить весь график на координатной плоскости.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Стандартное уравнение окружности имеет вид (x — a)^2 + (y — b)^2 = R^2. Оно сразу показывает координаты центра (a, b) и радиус R.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уравнению легко понять, где расположен центр и насколько велика окружность. После раскрытия скобок получается квадратное уравнение без члена xy, что отличает её от других кривых.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764462"/>
            <a:ext cx="5597100" cy="228822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окружности и их смысл в координатах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элементы помогают описать окружность как фигуру и как графический объект.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задаётся двумя основными параметрами — центром и радиусом; остальные элементы описывают её положение и отношения с прямыми и отрезками.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основной школы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7212" y="204657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 окружающем мире и в задачах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и 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шкивы и циферблаты показывают окружность как форму, в которой важны центр и радиус. В чертежах эта фигура помогает задавать одинаковые расстояния, симметрию и движение вокруг оси.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задачи к 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геометрии окружность часто становится основой для построения касательных, хорд и дуг. В физике она помогает описывать вращение и равномерное движение, когда траектория сохраняет постоянное расстояние до центра.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как график квадратной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Парабола задаётся уравнением y = ax^2 + bx + c, где a не равно нулю. Именно наличие квадратичного члена отличает её от прямой и определяет характерный изгиб графика.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 &gt; 0, ветви направлены вверх, а если a &lt; 0 — вниз. Знак коэффициента сразу показывает, где расположен минимум или максимум функции.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Ширина 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|a|, тем уже и круче парабола; чем меньше |a|, тем она шире. Это помогает сравнивать функции даже без точного построения.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симметрия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Вершина, ось симметрии и нули функции позволяют полностью описать положение параболы. Эти элементы удобно использовать при решении задач на построение и анализ графика.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 коэффициентам читается парабола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запись y = ax^2 + bx + c позволяет последовательно определить направление ветвей, положение графика и число пересечений с осями.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парабол с разными коэффициентами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одном масштабе видно, как меняются направление ветвей и ширина графика при изменении коэффициента a.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a определяет ориентацию параболы, а модуль коэффициента — её крутизну и степень сжатия.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10 класса; значения рассчитаны по формуле y = ax².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 обратная пропорциональность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y = k/x показывает, что увеличение одной величины сопровождается уменьшением другой. Такая связь удобна для описания процессов, где произведение величин сохраняется или меняется по правилу.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распадается на две части, расположенные по разные стороны от осей. Их положение зависит от знака k: ветви могут лежать в I и III или во II и IV четвертях.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у нуля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приближении x к нулю значения функции по модулю быстро растут. Это делает точку x = 0 недопустимой для формулы и подчёркивает разрыв графика.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Угасание вдали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|x| становится большим, значения y стремятся к нулю. Поэтому ветви всё ближе подходят к осям, но не сливаются с ними в обычной записи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50" y="3156952"/>
            <a:ext cx="9048600" cy="18379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гиперболы и её поведение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41700"/>
            <a:ext cx="406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приближения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задают направление, к которому стремятся ветви гиперболы при удалении от начала координат. Для y = k/x это оси x = 0 и y = 0, задающие характерный «коридор» графика.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27246" y="1641700"/>
            <a:ext cx="406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помогают быстро понять, где функция не определена и как ведёт себя вне видимой области. На чертеже пунктир показывает не границу графика, а его предельное приближение к осям.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кривых по главным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формы уравнения, вида графика и характерных свойств.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уравнения позволяет заранее предсказать форму кривой и её ключевые свойства.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10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кривой и области применения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кривые становятся удобными моделями там, где важны свойственные им геометрические и функциональные признаки.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графика помогает подобрать математическую форму под реальное явление и упростить его описание.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примеров; диаграмма носит иллюстративный характер.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вид кривой по уравнению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основан на структуре записи: наличие линейного, квадратного или дробного вида указывает на соответствующий график.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132" y="2126472"/>
            <a:ext cx="198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57695"/>
            <a:ext cx="251569" cy="201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46514"/>
            <a:ext cx="251569" cy="223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формулы к графику и обратно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как 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может описывать вычисление значений функции. Тогда коэффициенты и переменные задают строгий порядок действий, по которому можно получить таблицу значений и построить график.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как зависимость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видно, как одна величина меняется вместе с другой. Пересечения с осями, симметрия и направление роста помогают быстро считывать свойства функции.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 же объект можно рассматривать как линию или множество точек с определённым свойством. Именно это связывает алгебру и геометрию в единую школьную тему.
</a:t>
            </a:r>
            <a:endParaRPr lang="en-US" sz="11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эти кривые на уроках алгебры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уравнений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распознавать тип кривой по записи развивает математическую грамотность. Ученик быстрее понимает, какие свойства следует искать: наклон, вершину, центр, радиус или асимптоты.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парабола, гипербола и окружность показывают, как алгебра превращается в язык описания движения, формы, расстояния и изменения величин в реальном мире.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моделей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Линейные, квадратичные, дробно-рациональные и геометрические зависимости помогают описывать реальные ситуации в физике, химии, экономике и информатике без лишних слов.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235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графиков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удобно находить нули функции, промежутки возрастания и убывания, точки пересечения с осями и характер симметрии. Это облегчает решение уравнений и задач.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Прямая, парабола, гипербола и окружность показывают, как алгебраическая запись превращается в наглядный график. Понимание их свойств помогает уверенно читать уравнения, строить модели и видеть математику в реальных задачах.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формулы к образу — и обратно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2026-05-30T04:16:21Z</dcterms:created>
  <dcterms:modified xsi:type="dcterms:W3CDTF">2026-05-30T04:16:21Z</dcterms:modified>
</cp:coreProperties>
</file>