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Грызуны и зайцеобразные –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Отряды грызунов и зайцеобразных в экологии и жизни человека.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 и зайцеобразные — раздельные группы млекопитающих с уникальными признаками. Свыше 2500 видов обитают повсюду, кроме Антарктиды.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грызуны и зайцеобразные?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Мышиные — многочисленный род с сотнями видов, часто встречаются в городах и полях.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семейства грызунов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Беличьи включают как древесных, так и наземных представителей, известны ловкостью и активностью.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Бобровые — водные грызуны, известные строительством дамб и затопленных поселений.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Хомяковые и тушканчиковые отличаются приспособленностью к подземному образу жизни и сухим районам.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Зайцы и кролики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Зайцы и кролики широко распространены, обладают длинными задними ногами и чуткими ушами, что помогает им быстро передвигаться.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Семейства зайцеобразных и их представители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Пищухи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Пищухи мелкие, живут в горных районах, имеют округлое тело и короткие уши, отлично приспособлены к суровой среде.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 составляют почти 40% всех млекопитающих, зайцеобразные — менее 2%.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 значительно разнообразнее, что отражает широкие адаптации и ниши.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IUCN, 2023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численности видов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клыков у обеих групп способствует эффективному грызению и пережёвыванию растительной пищи.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 имеют одну пару постоянно растущих резцов на верхней и нижней челюсти с диастемой между резцами и коренными зубами.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Зайцеобразные отличаются двумя парами верхних резцов, из которых задние меньшие и расположены за передними.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зубов: особенности грызунов и зайцеобразных
</a:t>
            </a:r>
            <a:endParaRPr lang="en-US" sz="2938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 в самых разных экосистемах
</a:t>
            </a:r>
            <a:pPr algn="ctr" indent="0" marL="0">
              <a:lnSpc>
                <a:spcPct val="100000"/>
              </a:lnSpc>
              <a:buNone/>
            </a:pPr>
            <a:r>
              <a:rPr lang="en-US" sz="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населяют леса, степи, пустыни, города, демонстрируя приспособленность к разнообразию условий и образу жизни.
</a:t>
            </a:r>
            <a:endParaRPr lang="en-US" sz="1163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Зайцы на открытых пространствах и лугах
</a:t>
            </a:r>
            <a:pPr algn="ctr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предпочитают открытые территории и окраины лесов, благодаря своим быстрым ногам и зрению выживают в таких местах.
</a:t>
            </a:r>
            <a:endParaRPr lang="en-US" sz="1077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Пищухи в гористых ландшафтах
</a:t>
            </a:r>
            <a:pPr algn="ctr" indent="0" marL="0">
              <a:lnSpc>
                <a:spcPct val="100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Пищухи обитают среди каменных россыпей и скал, где находят укрытия и корм при суровых климатических условиях.
</a:t>
            </a:r>
            <a:endParaRPr lang="en-US" sz="1214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ареалы распространения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грызунов питаются семенами, листьями и корой, но некоторые виды всеядны и могут употреблять насекомых и отходы.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грызунов и зайцеобразных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Пищухи заготавливают «сенные стога» на зиму, что помогает им пережить холодный период.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Зайцеобразные строго растительноядны, поглощают травы, корни и кору, адаптируясь к сезонным изменениям пищевого рациона.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практикуют копрофагию — поедание собственных экскрементов для улучшения пищеварения.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 размножаются быстро, с до 10 пометами в год и многочисленными детенышами, что обеспечивает их высокую выживаемость.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Размножение: особенности грызунов и зайцеобразных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Зайцеобразные плодятся медленнее, зайчата рождаются зрячими и покрытыми шерстью, быстрее становятся самостоятельными.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варьируют от граммов до десятков килограммов, отражая широкий спектр экологических ниш.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разнообразие демонстрирует приспособления к различным средам и способам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зоологический музей, 2023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размеров в отрядах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 используют острые резцы и сильные передние лапы для рытья нор и добычи пищи, что обеспечивает им эффективное приспособление к разным условиям обитания.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выживанию: поведение и физиология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запасают корм на зиму, например, обыкновенные полевки и бобры, что позволяет переживать холодные периоды с недостатком пищи.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Зайцеобразные обладают высокой скоростью и маневренностью, а пищухи используют специфические голосовые сигналы для предупреждения сородичей о приближении хищников.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 могут повреждать посевы и запасы продуктов, а также являются переносчиками опасных заболеваний, таких как чума и лептоспироз, что наносит экономический и санитарный ущерб.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 человеком: вред и польза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они играют важную роль в экосистемах, способствуя разложению органики, распространению семян и опыляя растения. Зайцеобразные ценятся как источник мяса и меха, а обе группы активно используются в научных исследованиях.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87850" y="1343725"/>
            <a:ext cx="3484000" cy="2874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между грызунами и зайцеобразными по ключевым биологическим и экологическим признакам.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внешние сходства, грызуны и зайцеобразные существенно отличаются по биологии, экологии и значимости для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академия наук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грызуны и зайцеобразные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 – популярные домашние животные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Хомяки, морские свинки, декоративные крысы и мыши – популярные грызуны для домашнего содержания благодаря разнообразию окрасок и простоте ухода.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короткий жизненный цикл (2-4 года) и высокий уровень активности позволяют наблюдать интересные поведенческие особенности и социализацию.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поддержания здоровья необходимы регулярная уборка клетки, сбалансированное питание и игровые элементы, что способствует развитию ответственности у владельцев.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активной растительноядности и пищевой роли этих животных способствует поддержанию и восстановлению разнообразия природных сообществ.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 ускоряют разложение органики, разрыхляют почву и способствуют распространению семян, поддерживая почвенное плодородие и структуру экосистем.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Зайцеобразные служат важным пищевым ресурсом для многих хищников, влияя на динамику популяций и сохраняя баланс в биоценозах.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в природных сообществах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гигантских плотин бобрами
</a:t>
            </a:r>
            <a:pPr algn="ctr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Бобры способны сооружать плотины длиной до 700 метров, изменяя русла рек и создавая новые экосистемы для множества других видов животных и растений.
</a:t>
            </a:r>
            <a:endParaRPr lang="en-US" sz="1191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система распознавания крыс
</a:t>
            </a:r>
            <a:pPr algn="ctr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Крысы узнают друг друга по индивидуальному запаху, что помогает им эффективно общаться и поддерживать социальные связи в стае.
</a:t>
            </a:r>
            <a:endParaRPr lang="en-US" sz="1340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Цветовая адаптация полевок зимой
</a:t>
            </a:r>
            <a:pPr algn="ctr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Полевки регулярно меняют цвет шерсти, чтобы сливаться с зимой — их мех становится белым, что повышает маскировку и снижает риск хищничества.
</a:t>
            </a:r>
            <a:endParaRPr lang="en-US" sz="1247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грызунах и зайцеобразных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хомяк подвергается сильному сокращению численности из-за разрушения мест обитания и интенсивного земледелия в Европе.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Мандаринская пищуха и некоторые виды тушканчиков страдают от загрязнения среды и изменений климата в их горных ареалах.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проводят программы по изучению и сохранению этих видов, включая создание охраняемых территорий и разведение в неволе.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 и зайцеобразные в культуре и мифологии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различных культурах мыши и зайцы олицетворяют хитрость, осторожность и даже богатство, часто выступая героями народных сказок и легенд.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восточном календаре крыса считается символом достатка и процветания, что отражается в традициях и празднованиях.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поговорки и фольклор широко используют образы этих животных для передачи характеристик и жизненных уроков, например, "Как мышь из норы" или "Трус как заяц".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и фрагментация среды обитания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Производственная деятельность и расширение урбанизации приводят к изоляции популяций, что снижает генетическое разнообразие и устойчивость видов.
</a:t>
            </a:r>
            <a:endParaRPr lang="en-US" sz="1062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мониторинга и охраны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GPS-меток и камер позволяет отслеживать поведение и численность, помогая своевременно принимать меры по сохранению и восстановлению популяций.
</a:t>
            </a:r>
            <a:endParaRPr lang="en-US" sz="1062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экотуризма и биотехнологий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охранных зон и разведение в неволе, а также популяризация наблюдений за животными способствуют увеличению интереса к защите природы и помощи видам.
</a:t>
            </a:r>
            <a:endParaRPr lang="en-US" sz="1062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Будущее: угрозы и возможности для грызунов и зайцеобразных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грызунов и зайцеобразных для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1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 и зайцеобразные формируют основу многих природных взаимодействий, обеспечивая целостность экосистем и способствуя устойчивому развитию природных ресурсов.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2026-05-08T22:07:44Z</dcterms:created>
  <dcterms:modified xsi:type="dcterms:W3CDTF">2026-05-08T22:07:44Z</dcterms:modified>
</cp:coreProperties>
</file>