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Никитин писал о природе, труде и бедности — так, что читатель слышит живую русскую речь.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Никитин: поэт родной природы и простой жизни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(1824–1861) жил в России, где крепостное право делало жизнь многих людей тяжелой. Литература того времени ценила правду, внимание к обычному человеку и интерес к родной природе. Его творчество связано с реализмом — «как есть», без прикрас.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времени, в котором жил поэт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Ивана Никитина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Воронеже и впечатления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Никитин родился в Воронеже в семье торговца. В детстве он видел и городские улицы, и то, как нелегко приходится людям труда. Эти наблюдения остались в памяти и позже стали материалом для стихов.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ранние жизненные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учился в духовном училище и семинарии, но из-за семейных трудностей не стал священником. Ранние столкновения с нуждой помогли ему сочинять о бедности, труде и сочувствии человеку.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жизни поэта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И. С. Никитина (1824–1861)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путь к известности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Никитина рождались из наблюдений природы и повседневной жизни простых людей.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и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Читателям особенно нравились искренность, простота и отсутствие вычурных слов — все звучало естественно.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в журналах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умению писать ясно и красиво его произведения стали печатать в журналах и альманахах.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48990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писал И. С. Никитин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Никитина много образов земли и погоды: дорога, поле, зима и вечер. Природа помогает передать настроение — спокойное или тревожное.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писал о работе и буднях людей труда. Он замечал, как тяжело бывает жить, и показывал труд как важную часть обычной жизни.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обращался к темам нужды и бедной жизни. В его текстах часто звучит чувство одиночества и необходимость поддержки.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человеческая душа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жизненными трудностями у него появляется вера. Поэт говорит о душе человека и о том, что внутри можно сохранить тепло.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жизненные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близки конкретные картины: изба, колокольный звон, знакомые места. Так создается тихая, но очень выразительная «русская» атмосфера.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окружающий мир часто выглядит живым и близким, словно часть ежедневных дел. Поэтому читателю легко представить сцену и почувствовать спокойствие или боль вместе с автором.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поэта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Никитина природа не просто украшает стихотворение: она помогает понять, что чувствует человек. Он точно замечал снег и ветер, тишину вечера, осеннюю грусть и весеннее обновление.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И. С. Никитина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соотношение крупных тематических блоков: природа и жизнь простого народа выделяются особенно заметно.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распределения видно, что поэзия Никитина держится на связи «внешнего мира» и внутреннего состояния человека: природа отражает переживания.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тематическая разбивка на основе содержания лирических произведений И. С. Никитина; точные количественные подсчёты в источниках не указаны.
</a:t>
            </a:r>
            <a:endParaRPr lang="en-US" sz="4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стихов Никитина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встречаются сравнения и выразительные народные обороты. Они делают образы наглядными: читатель как будто видит поле, дорогу или вечер глазами автора.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повтор и плавный ритм. Такой ход делает стихотворение «напевным», помогает запомнить строки и почувствовать движение текста.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выбирает простые и понятные слова. Его тексты легко читать, потому что фразы не перегружены, а смысл приходит сразу, без долгих объяснений.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естественной интонации стихи звучат почти как разговор или песня. Поэтому у них появляется особая доверительность: читатель будто слышит живого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37141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поэзии Никитина с народной песней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стихотворения Никитина по звучанию напоминают народные песни. Этому помогают напевность, мягкий ритм и повторяющиеся мотивы.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нередко возвращаются отдельные слова или фразы. Это создаёт эффект знакомой песенной формы и удерживает внимание слушателя.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 природы и быта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повседневная жизнь у Никитина показаны просто и ярко. Такие образы близки народной традиции и делают стихотворение узнаваемым.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И. С. Никитина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названия, примерные даты (или периоды) и ключевые темы. Это помогает быстро увидеть, как поэт соединял пейзажи, народную жизнь и размышления о судьбе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охватывают разные стороны жизни: от лирических зарисовок природы до острых тем неравенства и человеческой судьбы, при этом автор сохраняет простую и понятную форму.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о творчестве И. С. Никитина (точные даты в кратком формате могут различаться в изданиях).
</a:t>
            </a:r>
            <a:endParaRPr lang="en-US" sz="5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пути помогает почувствовать, как судьба народа связана с землёй и трудом. В стихотворении сила духа простых людей проявляется особенно ясно: беда не уничтожает надежду, а делает характер крепче.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«Русь»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«Русь» звучит любовь к родной стране и уважение к терпению людей. Никитин показывает простор и величие, которые ощущаются не только взглядом, но и через дорогу, поле и обычную бедность.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простым людям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грусти его тексты не превращаются в резкие обвинения. Поэт старается понять человека, поддержать его словом, как будто рядом звучит тихая беседа о достоинстве.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рассказывая о бедности, Никитин оставляет место для надежды. Он показывает, что в трудной жизни можно беречь совесть, терпение и способность верить в лучшее.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внимательно всматривался в повседневность: тяжёлый труд, нужду и неравенство были рядом с ним. Поэтому в стихах появляются человеческие детали, от которых трудно «отмахнуться».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лирике Никитина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Никитина часто встречается сочетание печали и светлого чувства: оно особенно заметно в стихах о природе и о людях, живущих трудом.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эмоциональный центр его поэзии — не только грусть, но и внутренняя опора: любовь к земле, надежда и вера поддерживают изображённую жизнь.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в стихах Никитина по школьным литературным материалам (без количественного подсчёта).
</a:t>
            </a:r>
            <a:endParaRPr lang="en-US" sz="5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и размышления о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смысле жизни и о том, что ожидает каждого. Эти вопросы звучат спокойно, без страха, как разговор о главном, который рано или поздно приходит к человеку.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Никитина появляются мысли о совести и нравственной ответственности человека. Он обращается к внутреннему «суду», который помогает отличать добро от неправды.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образы помогают ему говорить о смерти и о Божьей воле. Понимание высшего порядка становится для лирического героя опорой, а не только печалью.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содержание делает поэзию Никитина особенно серьёзной и задумчивой: за привычными природными картинами слышится размышление о душе и долге.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поэтический образ у Никитина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реальной жизни → художественная деталь → образ и настроение → простая мелодичная форма (логика процесса в поэзии Никитина).
</a:t>
            </a:r>
            <a:endParaRPr lang="en-US" sz="9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научил видеть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Воронеже Никитин жил и наблюдал обычную жизнь: улицы, работы, разговоры на местных площадях. В его стихах чувствуется не «отдельный пейзаж», а сама атмосфера города, где люди трудятся и ищут силы.
</a:t>
            </a:r>
            <a:endParaRPr lang="en-US" sz="108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Окраины и дорога как часть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окрестности, поэт замечал, как меняется дорога и поле по сезонам. В памяти остается образ движения: путь через равнины, бедность и надежду, где природа помогает понять настроение человека.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литературная память Воронежа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имя Никитина связано с городом через музеи, памятные места и культурные события. Воронеж помогает читателям возвращаться к его строкам и видеть, как поэт продолжает жить в местной традиции.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 в жизни и памяти поэта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505" y="950175"/>
            <a:ext cx="5204990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 И. С. Никитине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запомнить ключевые сведения: где родился поэт, какое получил образование и какие темы чаще всего звучат в его произведениях.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биографии И. С. Никитина (учебные материалы и энциклопедические статьи).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 цельную картину: жизнь в Воронеже и реалистичный взгляд на человека соединились с темами природы и веры, поэтому стихи остаются близкими и понятными.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Никитина важна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укрепил традицию русской поэзии, в которой природа и родина не «украшают», а объясняют жизнь. Через пейзажи и народные картины читатель лучше понимает, как устроены судьба и характер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Никитин доказал, что о простых вещах можно писать красиво и убедительно. Его стихи рождаются из наблюдений и потому легко узнаются: поле, дорога, вечер и труд людей становятся понятными каждому.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Никитина ценят за ясность, музыкальность и близость к живой русской речи. Простые слова и напевность помогают запоминать строки и переживать настроение автора.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нас поэзия И. С. Никитина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Никитина соединяет любовь к родной земле, внимание к простому труду и уважение к человеческой душе. Его стихи помогают увидеть красоту русской природы, понять трудную жизнь народа и почувствовать силу доброго слова.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2026-05-12T22:09:54Z</dcterms:created>
  <dcterms:modified xsi:type="dcterms:W3CDTF">2026-05-12T22:09:54Z</dcterms:modified>
</cp:coreProperties>
</file>