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Колониализм: последствия для метрополий и колоний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колонии изменили судьбы империй и миллионов людей по всему миру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 — это подчинение слабых территорий сильными державами ради контроля над землёй, ресурсами, торговлей и людьми. Особенно быстро он усилился в XIX веке, когда промышленность Европы нуждалась в сырье, рынках и новых путях торговли.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и эпоха его расцвета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5769" y="1291100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7775" y="1295870"/>
            <a:ext cx="364200" cy="29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европейские державы стремились к колониям
</a:t>
            </a:r>
            <a:endParaRPr lang="en-US" sz="2544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Промышленным странам требовались хлопок, каучук, металлы и другие материалы, которых не хватало в Европе. Колонии становились надёжным источником дешёвого сырья для растущих фабрик и мастерских.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фабрик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товары нужно было продавать за пределами своих стран. Колонии помогали расширять торговлю, обеспечивая стабильный спрос на ткани, машины, оружие и другие изделия.
</a:t>
            </a:r>
            <a:endParaRPr lang="en-US" sz="961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рынки сбыта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местных жителей часто заставляли работать за низкую плату или вовсе без неё. Это уменьшало расходы колонизаторов и увеличивало прибыль предприятий и торговых компаний.
</a:t>
            </a:r>
            <a:endParaRPr lang="en-US" sz="955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Дешевая рабочая сила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морских путей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порты и проливы давали державам удобство для перевозки грузов и военных кораблей. Контроль над ними усиливал безопасность торговли и влияние страны на другие регионы.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считались признаком силы государства и его успеха в мировой политике. Чем больше владений, тем выше был международный вес державы и её уверенность в соперничестве.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и влияние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учебника по новой истории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экономика строилась на вывозе ценных товаров и на выгодной торговле через порты метрополий.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доход давали ресурсы и плантационное хозяйство, а расходы на управление заметно уменьшали чистую прибыль.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колониальной прибыли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 колониальный контроль на практике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власть держалась на гарнизонах, фортах и карательных отрядах. Военные защищали порты, подавляли сопротивление и обеспечивали подчинение населения решениям метрополии.
</a:t>
            </a:r>
            <a:endParaRPr lang="en-US" sz="911" dirty="0"/>
          </a:p>
        </p:txBody>
      </p:sp>
      <p:sp>
        <p:nvSpPr>
          <p:cNvPr id="12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плантациях и стройках местных жителей часто заставляли работать тяжело и за мизерную плату. Это позволяло колонизаторам получать больше прибыли и быстрее вывозить продукцию.
</a:t>
            </a:r>
            <a:endParaRPr lang="en-US" sz="911" dirty="0"/>
          </a:p>
        </p:txBody>
      </p:sp>
      <p:sp>
        <p:nvSpPr>
          <p:cNvPr id="13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надзор
</a:t>
            </a:r>
            <a:pPr algn="l" indent="0" marL="0">
              <a:lnSpc>
                <a:spcPct val="115000"/>
              </a:lnSpc>
              <a:buNone/>
            </a:pPr>
            <a:r>
              <a:rPr lang="en-US" sz="2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управляли налогами, землёй и судом. Они контролировали сборы, выдачу разрешений и передвижение людей, чтобы колония работала в интересах внешней власти.
</a:t>
            </a:r>
            <a:endParaRPr lang="en-US" sz="930" dirty="0"/>
          </a:p>
        </p:txBody>
      </p:sp>
      <p:sp>
        <p:nvSpPr>
          <p:cNvPr id="14" name="Text 5"/>
          <p:cNvSpPr txBox="1"/>
          <p:nvPr/>
        </p:nvSpPr>
        <p:spPr>
          <a:xfrm>
            <a:off x="468900" y="40025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для вывоза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порты строились прежде всего для доставки сырья к морю. Такие пути соединяли плантации и рудники с экспортными центрами, а не местные поселения между собой.
</a:t>
            </a:r>
            <a:endParaRPr lang="en-US" sz="911" dirty="0"/>
          </a:p>
        </p:txBody>
      </p:sp>
      <p:sp>
        <p:nvSpPr>
          <p:cNvPr id="15" name="Text 6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заставляли население продавать урожай или идти на работу к колониальной администрации. Так власть получала деньги и одновременно усиливала зависимость людей от колониальной системы.
</a:t>
            </a:r>
            <a:endParaRPr lang="en-US" sz="9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усиливал богатство центров власти и одновременно ослаблял зависимые территории, создавая долговременное неравенство.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новой истории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система давала выгоду метрополиям и ухудшала положение колоний.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колониализма для метрополий и колоний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потока торговли связывали колонии и метрополии: сырьё шло в Европу, а готовые товары — обратно.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учебника по новой истории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делала фабрики и банки богаче, но распределяла прибыль неравномерно: больше выигрывали крупные компании и владельцы торговых сетей.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 странах-метрополиях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44450" y="1369450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торговля создала спрос на моряков, переводчиков, чиновников, страховых служащих и военных. Эти занятия стали частью жизни больших портовых городов и столиц.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44450" y="4083602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от колониальной системы доставалась не всем одинаково. Наибольшие выгоды получали владельцы компаний, банкиры и крупные торговцы, а не большинство жителей страны.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44450" y="3400652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стереотипы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распространялись идеи, будто одни народы выше других. Такие взгляды оправдывали колониальное господство и влияли на газеты, школьные учебники и политику.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44450" y="2717699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за морем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молодых людей колонии становились местом работы и карьеры. Они ехали туда как администраторы, офицеры или торговые агенты, рассчитывая на доход и продвижение.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44450" y="2034752"/>
            <a:ext cx="7673400" cy="4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портовых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Париж, Брюссель и другие города богатели благодаря колониальным товарам. В них строились склады, биржи и конторы компаний, связанных с заморской торговлей.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учебника по новой истории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цифрами скрывались голод, болезни, насильственный труд и переселение, которые особенно тяжело били по семьям и деревням.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был связан с населением и ресурсами: колонии теряли людей, богатства и возможность самостоятельно развиваться.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потери несли колонии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колониях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смешивались местные товары и привезённые издалека изделия. Но торговля чаще служила колониальной администрации, чем самим жителям, которые продавали сырьё по низким ценам.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переселенцы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участки земли часто переходили к колонизаторам или администрации. Местные семьи теряли привычные поля и пастбища, что усиливало бедность и зависимость.
</a:t>
            </a:r>
            <a:endParaRPr lang="en-US" sz="949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дороги, школы, порты и административные здания. Однако их строили прежде всего для удобства управления и вывоза продукции, а не для равного развития территории.
</a:t>
            </a:r>
            <a:endParaRPr lang="en-US" sz="887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работали на плантациях, в рудниках и на строительстве дорог. Такой труд был изнурительным и редко приносил людям достаток или защиту от произвола.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часто повторявшаяся в колониях Азии и Африки в XIX–XX веках.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захвата к борьбе за независимость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13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7700" y="1481745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100" y="3212175"/>
            <a:ext cx="147525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1350" y="3222195"/>
            <a:ext cx="185700" cy="1485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сопротивления колониальному господству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колоний сопротивление начиналось с восстаний и партизанской борьбы. Люди защищали свои земли, а иногда и право жить по собственным законам, несмотря на превосходство колониальной армии.
</a:t>
            </a:r>
            <a:endParaRPr lang="en-US" sz="1118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и бойкоты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крестьяне и городские жители отказывались сотрудничать с колониальной властью, не покупали её товары и прекращали работу. Такие действия били по прибыли и показывали силу массового протеста.
</a:t>
            </a:r>
            <a:endParaRPr lang="en-US" sz="1056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действовать осторожно, противники колониализма создавали тайные кружки и общества. Там обсуждали планы, распространяли листовки и поддерживали связь между разными группами населения, не привлекая лишнего внимания властей.
</a:t>
            </a:r>
            <a:endParaRPr lang="en-US" sz="1056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сопротивление стало более организованным. Национальные партии требовали прав для местного населения, самоуправления и освобождения от колониального контроля, объединяя людей вокруг общей политической цели.
</a:t>
            </a:r>
            <a:endParaRPr lang="en-US" sz="1056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шла не только за власть, но и за язык, религию и традиции. Для многих народов сохранение культуры было способом отстоять собственную идентичность и не раствориться в чужом порядке.
</a:t>
            </a:r>
            <a:endParaRPr lang="en-US" sz="10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колониализм изменил границы и политическую карту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без учёта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администрации проводили линии на карте, почти не считаясь с расселением народов и местными традициями. Из-за этого многие общины оказались разделены между разными государствами.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колониального деления вызвало споры о границах, доступе к ресурсам и принадлежности отдельных областей. Такие конфликты возникали сразу после независимости и иногда продолжаются до сих пор.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Неудачно проведённые границы стали одной из причин межэтнической напряжённости и политической нестабильности в XXI веке. Поэтому колониальная карта мира влияет на события и сегодня.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границах нередко оказывались группы с разными языками, верой и историей. После ухода колонизаторов это усложняло управление и часто порождало борьбу за власть внутри страны.
</a:t>
            </a:r>
            <a:endParaRPr lang="en-US" sz="10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справка по новой истории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ведущих империй показывает, где они были особенно сильны и чем запомнились.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державы контролировали разные регионы, но всех объединяли борьба за ресурсы, торговлю и стратегическое влияние.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колониальные державы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начинают колониальную экспансию и создают системы принудительного труда. Появляется спрос на рабочие руки для плантаций и добычи сырья в заморских владениях.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Атлантическая работорговля достигает огромных масштабов. Миллионы африканцев насильно перевозят в Америку, где их труд используют на сахарных, хлопковых, табачных и кофейных плантациях.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отмены рабства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Рабский труд приносит высокие доходы владельцам плантаций и торговым компаниям. При этом он разрушает семьи, лишает людей свободы и оставляет тяжёлые последствия для целых обществ.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запрета рабства колониальная экономика долго опирается на неравные отношения и принудительный труд. Память об этой системе остаётся важной частью истории многих стран.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колониализма и рабства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деколонизации, XX век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колониальным державам стало труднее удерживать владения: войны ослабили их силы, а местные жители всё настойчивее требовали права на самоопределение.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несколько причин действовали одновременно, поэтому распад империй ускорился и стал почти необратимым.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колониальная система стала распадаться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колониальные империи ослабли, а идеи свободы и самоопределения получили широкую поддержку. Это создало условия для ускорения борьбы за независимость.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год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добилась независимости и стала одним из самых заметных примеров мирного распада колониальной системы. Этот успех вдохновил национальные движения в других странах Азии и Африки.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африканских государств получило суверенитет. Новые страны создавали свои правительства, но часто сталкивались с нехваткой опыта, денег и устойчивых экономических связей.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свобода не всегда означала экономическую самостоятельность. Многие новые государства продолжали зависеть от экспорта сырья, иностранных кредитов и торговли с бывшими метрополиями.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в языке и культуре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право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державы оставили после себя элементы школьной системы и законодательства. Эти модели не исчезли полностью, хотя во многих странах их постепенно приспосабливают к местным условиям и традициям.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обычаи не были уничтожены: они смешались с европейскими влияниями. Так появились новые формы музыки, литературы, одежды и городской жизни, узнаваемые в разных регионах мира.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бывших колониях европейские языки остались важными в школе, управлении и деловом общении. Они соседствуют с местными языками и помогают людям из разных регионов понимать друг друга.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Вывески, учебники, карты и книги напоминают о колониальной эпохе. Они помогают увидеть, как история до сих пор влияет на повседневную жизнь, культуру и общественные привычки.
</a:t>
            </a:r>
            <a:endParaRPr lang="en-US" sz="10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метрополий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державы получили сырьё, рынки сбыта, прибыль и политический престиж. Это помогло развитию фабрик, портов, банков и флотов в крупнейших европейских центрах.
</a:t>
            </a:r>
            <a:endParaRPr lang="en-US" sz="1158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зависимых территорий колониализм обернулся утратой земель, ресурсов, части населения и экономической самостоятельности. Местные ремёсла и хозяйство часто подчинялись интересам чужой власти.
</a:t>
            </a:r>
            <a:endParaRPr lang="en-US" sz="99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распада империй остались спорные границы, неравномерное развитие и зависимость от внешней торговли. Поэтому последствия колониализма заметны в мире до сих пор.
</a:t>
            </a:r>
            <a:endParaRPr lang="en-US" sz="1114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 показывает, как стремление к власти и прибыли может надолго изменить судьбы стран и народов. Изучение этого периода помогает лучше понимать современный мир.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колониальной эпохи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Колониализм: прошлое, которое влияет на настоящее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колониализм, мы понимаем, почему многие современные проблемы появились не случайно. Эта тема помогает увидеть связь между историей, неравенством, границами и культурой разных стран.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2026-06-01T04:34:43Z</dcterms:created>
  <dcterms:modified xsi:type="dcterms:W3CDTF">2026-06-01T04:34:43Z</dcterms:modified>
</cp:coreProperties>
</file>