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Globe Theatre: тогда и 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театра Шекспира между Лондоном XVII века и реконструкцией 1997 года.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83" y="1074325"/>
            <a:ext cx="4430034" cy="347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Globe Theatre стал символом английской сцены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Globe связан с Шекспиром, труппой Lord Chamberlain’s Men и оживлённой театральной культурой южного берега Темзы. Здесь популярные пьесы встретились с широкой городской аудиторией и новым типом коммерческого театра.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XVII века и условия для появления театра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растущий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1600 году Лондон насчитывал около 200 тысяч жителей и продолжал стремительно расширяться. Такой город нуждался в местах, где жители могли отдыхать, встречаться и смотреть спектакли.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вне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Постройки для спектаклей часто размещали за пределами строгого городского надзора, в том числе на South Bank. Это позволяло театрам работать свободнее и привлекать больше посетителей.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представления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начинались днём, при естественном свете. Искусственное освещение было слабым и дорогим, поэтому театр подстраивался под условия времени и не нуждался в сложном оборудовании.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публика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зрительном зале встречались люди из разных слоёв общества: от ремесленников до дворян. Благодаря этому театр становился местом, где один сюжет был понятен очень разной аудитории.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 старый Globe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театр под открытым небом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Globe был круглым или многогранным зданием с открытым двором без крыши. Такая форма помогала разместить много зрителей и делала театр узнаваемым уже снаружи. Внутри пространство было устроено просто и практично.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 центре внимания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сцена выступала в сторону двора, поэтому актёры находились очень близко к публике. Зрители стояли вокруг неё или сидели в галереях, наблюдая за действием почти вплотную. Это усиливало эффект живого общения.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солома и риск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материалами были дерево и солома, а значит, здание легко загоралось. Театр выглядел эффектно, но оставался уязвимым для огня. Именно эта особенность позже стала одной из его главных проблем.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Globe и современная реконструкция: основные различия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изменилась одна и та же театральная идея за несколько столетий.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замысел сохранились, но современная версия стала безопаснее, удобнее и шире по функциям.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Globe Theatre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 не только судьбу здания, но и долгую паузу между утратой и возвращением театра.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Globe Theatre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в истории Globe Theatre
</a:t>
            </a:r>
            <a:endParaRPr lang="en-US" sz="3314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старого Globe прошло почти 350 лет, прежде чем его образ снова стал частью Лондона.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8500" y="326763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смотрел спектакли в старом Globe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Groundlings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дешёвые места находились во дворе перед сценой. Здесь зрители стояли, внимательно следили за действием и реагировали громко, создавая живую и шумную атмосферу.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публика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театре могли оказаться торговцы, ученики, ремесленники, студенты и дворяне. Такое соседство делало спектакль общим городским событием, понятным разным людям.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Галереи для богатых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состоятельные посетители сидели в галереях и платили дороже. Им было комфортнее, но они всё равно оставались близко к сцене и другим зрителям.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после показа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был не только местом просмотра, но и пространством общения. После спектакля зрители обсуждали героев, шутки и поступки, продолжая историю уже за пределами сцены.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спектакль в XVII веке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театре Globe отражала привычки лондонской публики и особенности сцены без искусственного освещения.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 пьесы, связанные с Globe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Шекспира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Globe тесно связан с именем Уильяма Шекспира, чьи пьесы определили его славу. Именно здесь его произведения звучали перед широкой лондонской публикой и становились событием для города.
</a:t>
            </a:r>
            <a:endParaRPr lang="en-US" sz="1217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трагедии
</a:t>
            </a:r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сцене ставили «Гамлета», «Отелло», «Короля Лира» и «Макбета». Эти пьесы держатся на сильных монологах, напряжённых решениях героев и ярком драматическом конфликте.
</a:t>
            </a:r>
            <a:endParaRPr lang="en-US" sz="1263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труппой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Постановки шли при участии Lord Chamberlain’s Men, а позже их преемников. Эта труппа сделала театр местом, где литература, актёрское мастерство и городская культура работали вместе.
</a:t>
            </a:r>
            <a:endParaRPr lang="en-US" sz="1254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на сцене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Шекспировские тексты создавались для живого исполнения, а не только для чтения. Поэтому в Globe особенно важны голос, ритм, паузы и то, как актёры обращаются к зрителям.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во время «Генриха VIII» показал, насколько опасным был старый Globe. Источник: исторические сведения о пожаре 1613 года.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день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хватило, чтобы огонь почти полностью уничтожил деревянный театр с соломенной крышей.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пожаре Globe Theatre, 1613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запрет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1642 году пуританские власти закрыли лондонские театры, считая их отвлекающими от благочестия и общественного порядка. Для сцены наступил резкий спад, а привычная театральная жизнь почти остановилась.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два года уцелевшие части Globe разобрали. Здание уже не использовалось, а его место постепенно потеряло прежнее значение, уступив новым политическим и религиозным приоритетам.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театре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старый Globe исчез физически, он не исчез из культуры. О нём продолжили помнить благодаря пьесам Шекспира, историческим описаниям и интересу к английскому театру прошлых веков.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старый Globe исчез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театр работает круглый год, поэтому сюда приходят не только на постановки, но и на осмотр здания, тематические занятия и праздничные мероприятия.
</a:t>
            </a:r>
            <a:endParaRPr lang="en-US" sz="100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задания; иллюстративное распределение посещений.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современный Globe привлекает посетителей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вызывают экскурсии и спектакли: Globe одинаково убедителен как живая сцена и как исторический памятник.
</a:t>
            </a:r>
            <a:endParaRPr lang="en-US" sz="12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реконструкция 1997 года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Идея, которая вернула театр в город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новой версии Globe связали с именем Сэма Уонамейкера, который добивался воссоздания шекспировского театра. Его замысел объединил исторический интерес, поддержку исследователей и желание вернуть Лондону утраченный символ.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восстанавливали старый облик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опирались на чертежи, описания и другие источники, чтобы приблизить форму здания к театру XVII века. При этом они сделали конструкцию безопаснее, сохранив деревянный вид, открытую сцену и узнаваемые ярусы.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который снова живёт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 1997 году превратило реконструкцию не только в музейный объект, но и в действующую сцену. Сегодня здесь можно увидеть спектакли, почувствовать атмосферу старого Лондона и сравнить прошлое с настоящим.
</a:t>
            </a:r>
            <a:endParaRPr lang="en-US" sz="11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условия просмотра спектакля, но не исчезала главная ценность — живая близость к сцене и актёрам.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посещение стало удобнее и безопаснее, но сама театральная атмосфера по-прежнему сохраняет ощущение непосредственного общения со сценой.
</a:t>
            </a:r>
            <a:endParaRPr lang="en-US" sz="1147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задания; историческое сравнение театра Globe.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Зрительский опыт тогда и сейчас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2175" y="3291505"/>
            <a:ext cx="318300" cy="254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от старой театральной традиции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сцена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 Globe остаётся центральным местом действия, поэтому зритель видит актёров почти вплотную. Такой формат делает игру выразительной и помогает следить за каждым словом.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текста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спектаклях по-прежнему особенно важны речь, интонация и ритм. Это соответствует шекспировской традиции, где смысл часто раскрывается через монологи и диалоги, а не через декорации.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темп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смена сцен и живой темп помогают удерживать внимание аудитории. Театр работает как динамичное представление, в котором звук и движение поддерживают содержание пьесы.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рядом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Постановки строятся так, чтобы публика чувствовала себя частью действия. Это продолжает старую площадную традицию, где актёры обращались не только к персонажам, но и к залу.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9688" y="265825"/>
            <a:ext cx="4395925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Globe Theatre в современном Лондоне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берегу Темзы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Globe стоит на южном берегу реки, где историческая атмосфера особенно заметна. Отсюда удобно продолжать прогулку по культурным местам центра Лондона.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туристического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стал точкой притяжения для школьных групп, семей и гостей города. Его посещают не только ради спектакля, но и ради знакомства с историей английской сцены.
</a:t>
            </a:r>
            <a:endParaRPr lang="en-US" sz="1182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рядом с настоящим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театра шумит современный Лондон, но внутри сохраняется связь с эпохой Шекспира. Именно этот контраст делает место особенно интересным для посетителей.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городской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стены и круглая форма легко узнаются среди современной застройки. Благодаря этому Globe выглядит как напоминание о прошлом, встроенное в сегодняшний город.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 Globe связала прошлое и настоящее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основана на ключевых этапах: от первого театра XVI–XVII веков до реконструкции и современной работы.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Globe помогает увидеть не только шекспировский театр, но и саму эпоху: быт Лондона, особенности сцены и то, как люди развлекались несколько веков назад.
</a:t>
            </a:r>
            <a:endParaRPr lang="en-US" sz="104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по материалам презентации; относительная значимость направлений.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Globe важен сегодня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стороны театра — историческая и образовательная: он остаётся понятным способом изучать культуру, литературу и архитектуру.
</a:t>
            </a:r>
            <a:endParaRPr lang="en-US" sz="11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уроки истории Globe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переживает кризисы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Globe показывает, что театр может пережить пожар, запреты и долгий перерыв. Даже после исчезновения здания его культурная ценность не была утрачена.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важнее стен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тексты, описания и интерес исследователей помогли вернуть театр в XXI век. Это доказывает, что культурная память способна поддерживать историю дольше, чем дерево и камень.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соломенной крыши и деревянных конструкций театр пришёл к более безопасной реконструкции. При этом главная форма была сохранена, чтобы зритель узнавал старую традицию.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живёт через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Globe остаётся важным потому, что им продолжают интересоваться школьники, туристы, актёры и учёные. Когда общество обращается к прошлому, оно помогает ему оставаться частью настоящего.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Globe Theatre: от деревянной сцены к мировому символу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Globe прошёл путь от шумного театра XVII века до современной реконструкции, музея и действующей сцены. Его история показывает, как искусство и память могут жить веками, меняясь вместе с городом.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2026-05-31T09:44:17Z</dcterms:created>
  <dcterms:modified xsi:type="dcterms:W3CDTF">2026-05-31T09:44:17Z</dcterms:modified>
</cp:coreProperties>
</file>