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и непроизводные союзы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союзы соединяют части речи и предложения.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союзы в 7 классе
</a:t>
            </a:r>
            <a:endParaRPr lang="en-US" sz="191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важно понять, как союзы строят сложные предложения и передают смысловые отношения. От их происхождения зависит правописание, разбор и точность понимания текста.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2700" y="1317313"/>
            <a:ext cx="764925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союза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связывает однородные члены, части сложного предложения и отдельные предложения в тексте, помогая выстроить понятную и логичную мысль.
</a:t>
            </a:r>
            <a:endParaRPr lang="en-US" sz="1317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служебная часть речи не имеет форм по падежам, числам и родам и не выступает членом предложения, потому что не называет предметы и действия.
</a:t>
            </a:r>
            <a:endParaRPr lang="en-US" sz="1317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отношения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показывают соединение, противопоставление, выбор, причину, цель, условие, сравнение и уступку, то есть уточняют связи между частями высказывания.
</a:t>
            </a:r>
            <a:endParaRPr lang="en-US" sz="1317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понимать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13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предложениях союз часто подсказывает, как связаны события и почему одна часть следует за другой, противопоставляется ей или дополняет её.
</a:t>
            </a:r>
            <a:endParaRPr lang="en-US" sz="1301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 грамотности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узнавать союз помогает правильно писать составные формы, ставить знаки препинания и увереннее выполнять задания по русскому языку.
</a:t>
            </a:r>
            <a:endParaRPr lang="en-US" sz="129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союзы: основные примеры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союзы — это короткие, часто употребляемые средства связи, которые не восходят к другой самостоятельной части речи.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союзы обычно краткие и универсальные: они чаще всего соединяют части или показывают простое противопоставление.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производные союзы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от других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союзы возникли из сочетаний слов или других частей речи. По строению в них заметны следы наречий, местоимений, предлогов и устойчивых оборотов.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бывают составными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нередко состоят из нескольких слов: потому что, чтобы, для того чтобы, несмотря на то что. Вместе они выражают одно общее значение связи.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точный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союзы помогают показать причину, цель, условие, сравнение или уступку. Благодаря этому предложение становится более точным и выразительным.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 разборов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важно видеть союз целиком, а не делить его на отдельные слова. Тогда легче определить его происхождение, значение и роль в предложении.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 происхождению: сравнение групп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преобладают в коротких связках, а производные чаще нужны для точных смысловых отношений.
</a:t>
            </a:r>
            <a:endParaRPr lang="en-US" sz="169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«Производные и непроизводные союзы»
</a:t>
            </a:r>
            <a:endParaRPr lang="en-US" sz="152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примерах обе группы встречаются часто, но выполняют разные задачи при соединении частей высказывания.
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производный союз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Производный союз обычно выражает более точное отношение: причину, цель, условие, сравнение или уступку. По смыслу он помогает понять, как связаны части предложения.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производные союзы можно заменить близким по значению словом: потому что — так как, чтобы — для того чтобы. Это показывает, что связь между частями остаётся.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союз состоит из нескольких слов, которые работают как единое целое, перед нами составной производный союз. Его нельзя разбирать как обычное словосочетание.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разборе важно сопоставить строение, значение и происхождение. Если союз образован от другой части речи или сочетания слов, он относится к производным.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двух групп союзов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подсказывает строение союза, а строение и значение помогают правильно определить его группу.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чем различаются непроизводные и производные союзы по строению и смыслу.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союза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школьного разбора союза в предложении.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причины и цели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что, так как и оттого что объясняют, почему происходит действие или событие. Они показывают причину и помогают связать факт с его объяснением.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цели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 для того чтобы указывают, зачем совершается действие. С их помощью автор передаёт намерение, план или ожидаемый результат.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связь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особенно полезны в учебных текстах, где важно не просто соединить предложения, а показать логическую зависимость между ними.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 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предложения союз причины или цели помогает сразу определить смысловую роль придаточной части и точнее поставить знаки препинания.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 в предложении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союз может состоять из нескольких слов, но в предложении он работает как одно средство связи. Поэтому важно видеть не отдельные слова, а общее значение всей конструкции.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помогают передать уступку, время, условие или цель. Они делают речь точнее и показывают, как именно связаны части сложного предложения между собой.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удобно мысленно отделять союз от других членов предложения. Тогда видно, что конструкция объединяет части высказывания в одно смысловое целое, а не просто добавляет слово.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союзах нельзя пропускать ни одного слова: каждое звено важно для смысла. Именно поэтому их нужно узнавать целиком, а не по одному слову из выражения.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союзов для запоминания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две группы союзов и обрати внимание, какие из них короче, а какие состоят из нескольких слов.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одиночные союзы обычно относятся к непроизводным, а более длинные и составные чаще являются производными.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союзы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чаще связаны с простым соединением и противопоставлением, а производные чаще передают более точные отношения между частями предложения.
</a:t>
            </a:r>
            <a:endParaRPr lang="en-US" sz="133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«Союзы». Диаграмма составлена для учебного сравнения.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союзы помогают не только соединять части предложения, но и уточнять смысл: объяснять, зачем что-то происходит, при каком условии или вопреки чему.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союз и 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принимают союз за обычное сочетание слов. Например, потому что нужно рассматривать как одно средство связи, а по тому — как отдельные слова с другим значением.
</a:t>
            </a:r>
            <a:endParaRPr lang="en-US" sz="1411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вторую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союзах легко не заметить вторую часть: не только…, но и, как… так и, не то… не то. Из-за этого теряется точность при чтении и разборе.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длину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выражение не всегда означает производный союз, а короткое слово не всегда даёт простой ответ без анализа значения. Важно учитывать происхождение, строение и роль в предложении.
</a:t>
            </a:r>
            <a:endParaRPr lang="en-US" sz="1392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узнают только по внешнему виду и забывают проверить, что именно он выражает: причину, цель, условие, сравнение или противопоставление. Это приводит к ошибкам в определении.
</a:t>
            </a:r>
            <a:endParaRPr lang="en-US" sz="13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союз или другое сочетание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определить, является ли слово союзом и к какой группе оно относится по происхождению.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5000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7953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2250" y="1376750"/>
            <a:ext cx="654900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9050" y="1433240"/>
            <a:ext cx="677400" cy="541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союзы встречаются чаще всего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научно-познавательных текстах союзы помогают выстраивать чёткие объяснения. Они связывают определения, факты и выводы, делая изложение последовательным и понятным для читателя.
</a:t>
            </a:r>
            <a:endParaRPr lang="en-US" sz="1188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Тексты-рассуждения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рассуждении союзы особенно важны, потому что соединяют тезис, доказательство и вывод. С их помощью мысли движутся логично, без резких переходов и смысловых разрывов.
</a:t>
            </a:r>
            <a:endParaRPr lang="en-US" sz="1248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союзы чаще используются там, где нужна простая связь между частями предложения. Они подходят для перечисления, противопоставления и выбора, не усложняя структуру высказывания.
</a:t>
            </a:r>
            <a:endParaRPr lang="en-US" sz="1188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союзы помогают уточнить, почему, зачем и при каком условии происходит действие. Благодаря им текст становится более точным, а смысл — более выразительным.
</a:t>
            </a:r>
            <a:endParaRPr lang="en-US" sz="1273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союзы удобно искать в упражнениях, где нужно определить границы частей предложения. Такое наблюдение помогает лучше понимать грамматику и уверенно выполнять задания.
</a:t>
            </a:r>
            <a:endParaRPr lang="en-US" sz="1188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в предложениях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союзы нередко выражают более сложные связи, чем непроизводные, поэтому они особенно важны для точного понимания текста.
</a:t>
            </a:r>
            <a:endParaRPr lang="en-US" sz="149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теме. Сравнительная схема подготовлена для урока русского языка, 7 класс.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более длинные и составные союзы чаще обозначают точные отношения между частями предложения и помогают уточнять смысл высказывания.
</a:t>
            </a:r>
            <a:endParaRPr lang="en-US" sz="140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союзы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потерять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союз и сочетание слов, ему легче понять, как устроено предложение. Это особенно важно в сложных конструкциях, где одна неверная трактовка меняет смысл целой фразы и мешает точному разбору.
</a:t>
            </a:r>
            <a:endParaRPr lang="en-US" sz="127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 часто проверяют внимательность: нужно помнить о каждом слове и не разрывать их на части. Такое умение помогает писать аккуратно, особенно в упражнениях на правописание и пунктуацию.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видеть грамматику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союзов развивает навык грамматического анализа. Ученик быстрее находит связь между частями предложения, понимает роль союза и увереннее объясняет, почему в тексте ставится нужный знак препинания.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опора для повторения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различия — происхождение, строение и значение: они помогают быстро определить тип союза.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русского языка, 7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тобой короткая памятка, которая помогает быстро сравнить две группы союзов по главным признакам.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союзы обычно короткие и очень частые, а производные чаще длиннее и точнее выражают смысловые отношения. Если видеть их происхождение и строение, разбор становится гораздо проще.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2026-05-28T16:01:48Z</dcterms:created>
  <dcterms:modified xsi:type="dcterms:W3CDTF">2026-05-28T16:01:48Z</dcterms:modified>
</cp:coreProperties>
</file>