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лирика второй половины XIX века: главные имена, темы и художественные открытия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эпохи реформ, споров и поиска нового языка чувств.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1850–1880-х годов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права, общественные дискуссии и рост интереса к личности сделали поэзию особенно чуткой к историческим переменам. Лирика этого времени соединяет внимание к действительности с философским и психологическим взглядом на мир.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ведущих направления лирики эпохи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сосредоточена на судьбе народа, социальной несправедливости и нравственной ответственности поэта перед обществом.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«чистого искусства» обращается к красоте, мгновению, природе и любви, раскрывая тонкость личного переживания.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Фет показывают другой путь: через созерцание, философскую глубину и художественную сосредоточенность на внутреннем мире.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гражданский пафос становится особенно заметным и связан с прямым разговором о жизни простых людей.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русской лирики второй половины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 в одном стихотворении и усиливают друг 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 философская проблематика задают общий тон эпохи, а природа и любовь сохраняют устойчивую лирическую основу.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поэзии второй половины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Тютчева природа и вселенная предстают как пространство скрытых сил и вечных противопоставлений. Его стихи заставляют ощущать границу между знанием и тайной.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нельзя исчерпать разумом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любовь и внутренний разлад человека звучат у поэта особенно остро. Отсюда — ощущение хрупкости жизни и постоянной напряжённости существования.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душа и неустойчивость бытия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мир как тайна, противоречие и стихия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передаёт не событие, а едва уловимое состояние души. В его стихах важны пауза, повтор, ритм и точная передача настроения.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Фета не служит фоном: она помогает выразить внутреннюю гармонию, тревогу или тихую радость, связанную с переживанием момента.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его поэзии — весна, вечер, ночь, свет, тишина и любовь; всё это создаёт ощущение красоты, которая существует лишь мгновение.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Фет: красота мгновения и музыкальность стиха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соединяет лирическую исповедальность с острой социальной темой. В центре его стихов — крестьянская судьба, бедность, несправедливость и сострадание к простому человеку.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характерны разговорная интонация, эмоциональная прямота и напряжённый ритм. Благодаря этому стих звучит как живой отклик на боль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Некрасова не отделяет себя от чужой беды. Поэзия для него — форма нравственной ответственности и гражданского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Некрасов: гражданская лирика и тема народа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Тютчев, Фет и Некрасов: три модели лирического мира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поэты отвечали на запросы одной эпохи.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поэта представляют разные способы видеть мир: через тайну, мгновение и общественный долг.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систем Тютчева, Фета и Некрасова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лирический конфликт во второй половине XIX века
</a:t>
            </a:r>
            <a:endParaRPr lang="en-US" sz="213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лирического конфликта в поэзии 1850–1880-х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8454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и общественный отклик эпохи
</a:t>
            </a:r>
            <a:endParaRPr lang="en-US" sz="2581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становится не только выражением чувства, но и способом оценить общественную несправедливость. Поэт показывает, что равнодушие к чужой боли несовместимо с подлинной человечностью.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крестьяне, рабочий труд, бедность и повседневные лишения. Поэзия стремится говорить о тех, чья жизнь обычно остаётся за пределами официального взгляда.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народа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выступает как человек, который видит исторические перемены и не уклоняется от ответа. Его речь соединяет личное переживание с гражданской позицией.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свидетеля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сила гражданской лирики строится на сочувствии, а не на отвлечённом лозунге. Именно поэтому такие стихи воспринимаются как честный и прямой разговор о времени.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позиция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основных мотивов у Тютчева, Фета и Некрасова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количество строк, а преобладание смысловых мотивов в поэзии каждого автора.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поэта свой устойчивый центр: у Тютчева — философская напряжённость, у Фета — мгновение красоты, у Некрасова — гражданская боль.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хрестоматийным стихотворениям Тютчева, Фета и Некрасова.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внутреннего состояния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пейзаж почти всегда драматичен: гроза, ночь, осень и безмолвие помогают передать напряжённое чувство человека перед лицом бесконечности.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природа тоньше и светлее: она фиксирует мимолётное настроение, игру света и тишины, а у Некрасова чаще связана с реальной деревенской жизнью.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чувства, утрата, внутреннее испытание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Любовь у поэтов эпохи редко изображается как безоблачная гармония: она становится проверкой характера, памяти и способности к душевной честности.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Тютчева чувство часто связано с трагизмом, роковой страстью и ощущением неустойчивости человеческих отношений.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Эта тема раскрывает не только силу чувства, но и уязвимость человека, который не может полностью защититься от боли и утраты.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Фета любовное переживание передаётся через полутона, музыкальность, недосказанность и особую мягкость интонации.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русской лирики второй половины XIX века
</a:t>
            </a:r>
            <a:endParaRPr lang="en-US" sz="305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художественные средства особенно характерны для каждого поэта.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поэтикой Тютчева, Фета и Некрасова в школьном литературоведении.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не просто украшают текст: они формируют разные типы лирического переживания — от размышления до сострадания и созерцания.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Поэзия становится более гибкой: интонация, пауза и ритмический сдвиг начинают передавать не только мысль, но и движение чувства внутри строки.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поэтика: новые возможности лирического слова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Точный эпитет, неожиданный образ и повтор помогают сделать переживание зримым и одновременно психологически сложным, без лишней описательности.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Лирическое слово соединяет наблюдение, эмоцию и философский смысл, поэтому стихотворение читается как краткая, но насыщенная модель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лирики во второй половине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смену ведущих акцентов, а не точные статистические данные по публикациям.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идёт от созерцательной гармонии к более напряжённому и кризисному восприятию мира.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историко-литературной периодизации русской лирики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мыслитель, гражданин, человек чувства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лирический герой уже не сводится к единому типу: он может наблюдать природу, размышлять о смысле жизни, сострадать чужому страданию или переживать личный разлад.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раскрывается через выбор темы, ритм, интонацию и образную систему, поэтому читатель видит не только событие, но и особый способ видеть мир.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лирического текста в поэзии эпохи
</a:t>
            </a:r>
            <a:endParaRPr lang="en-US" sz="28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стихов Тютчева, Фета и Некрасова: от конкретного впечатления — к символическому и смысловому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Лирика этого времени утвердила три ключевые линии русской поэзии: философскую, гражданскую и эстетическую, показав их равную художественную значимость.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доказала, что личное переживание может быть одновременно глубоким, общественно важным и композиционно сложным, не теряя ясности и силы воздействия.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Опыт Тютчева, Фета и Некрасова подготовил переход к поэзии конца XIX — начала XX века и стал одной из основ символизма.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русской лирики второй половины XIX века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второй половины XIX века учит видеть в личном чувстве исторический смысл, а в точном слове — художественную силу; именно поэтому Тютчев, Фет и Некрасов остаются для нас живыми собеседниками.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лирика до сих пор звучит современно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2026-05-20T01:10:58Z</dcterms:created>
  <dcterms:modified xsi:type="dcterms:W3CDTF">2026-05-20T01:10:58Z</dcterms:modified>
</cp:coreProperties>
</file>