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4574" y="1896074"/>
            <a:ext cx="5936226" cy="21290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роль фразовых глаголов с «take» в 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4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«take» — ключ к свободному владению английским языком.
</a:t>
            </a:r>
            <a:endParaRPr lang="en-US" sz="3498" dirty="0"/>
          </a:p>
        </p:txBody>
      </p:sp>
      <p:sp>
        <p:nvSpPr>
          <p:cNvPr id="4" name="Text 1"/>
          <p:cNvSpPr txBox="1"/>
          <p:nvPr/>
        </p:nvSpPr>
        <p:spPr>
          <a:xfrm>
            <a:off x="5530646" y="4400550"/>
            <a:ext cx="2899528" cy="1992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значимость фразовых глаголов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появились в Средневековье, расширяя выразительность английской речи. Около 30% повседневных глагольных конструкций в английском базируются на таких выражениях, что создаёт сложности для русскоговорящих из-за их идиоматичности.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фразовых глаголов и их структура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состоят из глагола и одной или двух частиц — предлогов либо наречий, образующих новое, идиоматическое значение.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«take off», «take out», «take in» — каждое сочетание меняет значение исходного глагола «take» и становится отдельной лексической единицей.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таких конструкций часто невозможно угадать по значению лишь основного глагола, поэтому требуется запоминать конкретные варианты.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«take» как основа фразовых глаголов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«take» изначально означает «брать», «получать» или «занимать», но в составе фразовых глаголов приобретает новые смыслы.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более 15 распространённых фразовых глаголов с «take», каждый из которых имеет уникальное значение и употребление.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этих выражений необходимо для грамотного понимания разговорной речи и письменных текстов различного уровня сложности.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контексты варьируются от повседневных ситуаций до профессиональных и академических сфер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фразовых глаголов с «take» в современной англоязычной среде
</a:t>
            </a:r>
            <a:endParaRPr lang="en-US" sz="2874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в новостях и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американских и британских новостных источниках нередко встречаются выражения с «take», подчёркивающие динамику событий и процессы. Их художественная выразительность сохраняется при передаче свежих тем и репортажей.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кино и сериалах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в популярных кинофильмах и сериалах из США и Великобритании нередко изобилуют фразовыми глаголами с «take», что помогает передать естественную разговорную речь и характер персонажей.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образовательные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«take» встречаются и в академических материалах, особенно в текстах по лингвистике и социальных науках, где обсуждаются процессы, действия и взаимодействия.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фразовые глаголы с «take» и их значения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ключевых фразовых глаголов с «take» и их значений для грамотно понимания и использования.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English Dictionary, 2024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зависит от частицы и контекста, требует запоминания типичных сочетаний.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и особенности «take off»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самолёта: использование «take off»
</a:t>
            </a:r>
            <a:pPr algn="l" indent="0" marL="0">
              <a:lnSpc>
                <a:spcPct val="100000"/>
              </a:lnSpc>
              <a:buNone/>
            </a:pPr>
            <a:r>
              <a:rPr lang="en-US" sz="4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«take off» используется для описания процесса взлёта авиационной техники: «The plane took off at 9 p.m.» Подчёркивается динамика и начало движения вверх.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одежды: вторая роль «take off»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бытовом контексте «take off» означает снять одежду, например: «She took off her jacket». Важно различать эти два значения по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Типичное употребление «take up»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занятия или хобби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«Take up» часто указывает на начало нового дела или хобби: «She took up tennis last year», подчёркивая активное вовлечение человека в процесс.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Занятие пространства или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значении «забирать место или время» «take up» применяется в описаниях объектов: «This sofa takes up too much space», что отражает физическую или временную нагрузку.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550" y="1500249"/>
            <a:ext cx="2471400" cy="22928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5213" y="1499820"/>
            <a:ext cx="2478150" cy="228938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200" y="1500525"/>
            <a:ext cx="2471400" cy="22879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Многозначность и употребление «take in»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 усвоение информации
</a:t>
            </a:r>
            <a:pPr algn="l" indent="0" marL="0">
              <a:lnSpc>
                <a:spcPct val="100000"/>
              </a:lnSpc>
              <a:buNone/>
            </a:pPr>
            <a:r>
              <a:rPr lang="en-US" sz="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«Take in» используется для обозначения процесса понимания, например: «The lecture was hard to take in», указывая на сложность восприятия знаний.
</a:t>
            </a:r>
            <a:endParaRPr lang="en-US" sz="1059" dirty="0"/>
          </a:p>
        </p:txBody>
      </p:sp>
      <p:sp>
        <p:nvSpPr>
          <p:cNvPr id="13" name="Text 3"/>
          <p:cNvSpPr txBox="1"/>
          <p:nvPr/>
        </p:nvSpPr>
        <p:spPr>
          <a:xfrm>
            <a:off x="3344780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и дезориентация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может означать быть обманутым: «He was taken in by a trick», что выражает ввод в заблуждение или ложь.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50213" y="3914646"/>
            <a:ext cx="2420634" cy="694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 и забота о животных или людях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«Take in» также обозначает принять кого-то под свою опеку: «She took in a stray cat», отражая доброту и ответственность.
</a:t>
            </a:r>
            <a:endParaRPr lang="en-US" sz="117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«take on» и контексты использования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«Take on» обозначает принятие ответственности или задач, например, когда человек берётся за дополнительную работу или обязанности.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используется для обозначения борьбы или соревнования, где сторона вступает против оппонента или конкурента.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«She took on extra responsibility at work» демонстрирует готовность справляться с новыми обязательствами.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спортивном контексте: «The team will take on their rivals in the final» подчёркивает вызов и соперничество.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и коллокации для «take out»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широко используется в учебных и сервисных ситуациях, подчёркивая разнообразие его значений в зависимости от контекста и типа объекта действия.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«take out» часто означает вынести что-либо из помещения, например, мусор или посуду, что отражается во множестве бытовых контекстов и разговорной речи.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«Take out» также употребляется при обозначении взятия чего-то в аренду или на прокат, например, книги в библиотеке или машину в автопрокате.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частотности фразовых глаголов с «take»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BNC показывают устойчивую популярность глаголов с «take» в различных сферах от медиа до деловой переписки.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British National Corpus (BNC), 2020–2023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«Take off» и «take out» доминируют в новостных публикациях, тогда как «take in» и «take on» имеют больший вес в официальных текстах и переписке.
</a:t>
            </a:r>
            <a:endParaRPr lang="en-US" sz="115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Кейс: «take back» — возврат и извинения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«take back» используется, когда нужно вернуть предмет или исправить сказанное, что особенно важно в бытовом и официальном общении.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«take back» часто применяется в ситуациях признания ошибок и прощения, демонстрируя эмоциональную и социальную функцию языка.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личной переписке и разговорах этот глагол усиливает значение возврата к предыдущему либо отмену ранее сказанной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 опрошенных носителей показывают, что активно употребляют «take after» для описания семейных черт и характерных особенностей.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68%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отражают сходство с родственниками в речи и повседневном общении.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языковых предпочтений, Лондонский университет, 2023
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фразового глагола с «take» по контексту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по правильному использованию фразовых глаголов с «take» на основе анализа контекста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нюансы перевода фразовых глаголов с «take»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фразовых глаголов с «take» требует внимательного анализа контекста, так как буквальные варианты часто приводят к неправильному пониманию.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Распространённая ошибка — дословный перевод «take off», что не передаёт смысл «взлетать» или «снимать одежду» в русском языке.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перевод подразумевает использование описательных конструкций и соответствующих идиоматических выражений на русском.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стратегии запоминания и активного использования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регулярно создавать собственные примеры предложений с фразовыми глаголами с «take», что способствует закреплению значений и правильному употреблению.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оригинальных текстов и выполнение тематических упражнений позволяет лучше понять контекст и использовать глаголы естественно в речи и письме.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Культурологический аспект: отражение культуры в языке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фразовых глаголов с «take» способствует лучшей интеграции в англоязычную среду и пониманию культурных реалий.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«take» отражают прагматичность и выразительность англоязычной культуры, помогая понять мировоззрение и коммуникативные традиции.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Овладение этими конструкциями облегчает восприятие юмора, иронии и характерных стилистических приёмов в общении носителей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употреблении фразовых глаголов с «take»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прямого дословного перевода ведёт к искажениям значения и непониманию, особенно при сложных идиоматических выражениях.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значений глаголов «take in» и «take on» вызывает путаницу и затруднения в правильном употреблении.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размещение объекта в предложении нарушает грамматическую структуру и снижает ясность сообщения.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внимание к контексту приводит к ошибкам, которые можно избежать через тщательный анализ и практику на примерах.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 «take»: ключ к свободному владению английским
</a:t>
            </a:r>
            <a:pPr algn="ctr" indent="0" marL="0">
              <a:lnSpc>
                <a:spcPct val="100000"/>
              </a:lnSpc>
              <a:buNone/>
            </a:pPr>
            <a:r>
              <a:rPr lang="en-US" sz="35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фразовых глаголов с «take» критично для беглого общения и глубокого понимания языка. Регулярная практика и работа с аутентичными материалами помогут успешно их интегрировать в повседневную речь.
</a:t>
            </a:r>
            <a:endParaRPr lang="en-US" sz="357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2026-05-07T17:21:49Z</dcterms:created>
  <dcterms:modified xsi:type="dcterms:W3CDTF">2026-05-07T17:21:49Z</dcterms:modified>
</cp:coreProperties>
</file>