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человечества: географический взгляд на вызовы XXI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Планетарные вызовы, которые меняют жизнь людей и пространство мира.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показывает, как мировые кризисы распределяются по территории, связаны с ресурсами, населением, транспортом и хозяйством, а также по-разному влияют на регионы и качество жизни людей.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изучает глобальные проблемы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глобальных проблем человечества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связана с неравномерным ростом населения, старением в развитых странах и масштабными миграциями. Они перестраивают расселение людей, рынок труда и нагрузку на города.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изменение климата, загрязнение воздуха и воды, деградация почв, вырубка лесов и сокращение биоразнообразия. Эти процессы напрямую меняют природные условия и хозяйственную деятельность людей.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17722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Политико-технологические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терроризм, угроза оружия массового уничтожения, а также киберугрозы и дезинформация создают новые риски безопасности. Они быстро распространяют нестабильность и затрагивают многие страны одновременно.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7722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Бедность, голод, безработица и неравенство отражают различия в уровне развития стран и регионов. Такие проблемы ограничивают доступ к образованию, медицине и достойным условиям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группы рисков формируют наиболее устойчивые и долгосрочные последствия для мирового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экологические и социально-экономические риски: именно они чаще запускают цепные кризисы в продовольствии, здоровье, энергетике и миграциях.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структурная оценка по материалам темы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глобальных рисков по степени влияния на развитие мира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как главная экологическая проблема XXI века
</a:t>
            </a:r>
            <a:endParaRPr lang="en-US" sz="2231" dirty="0"/>
          </a:p>
        </p:txBody>
      </p:sp>
      <p:sp>
        <p:nvSpPr>
          <p:cNvPr id="10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807183"/>
            <a:ext cx="3858900" cy="744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Экстремальная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и сильнее проявляются волны жары, засухи, лесные пожары, штормы и наводнения. Для многих регионов это означает рост ущерба, перебои в хозяйстве и угрозу для населения.
</a:t>
            </a:r>
            <a:endParaRPr lang="en-US" sz="1065" dirty="0"/>
          </a:p>
        </p:txBody>
      </p:sp>
      <p:sp>
        <p:nvSpPr>
          <p:cNvPr id="12" name="Text 3"/>
          <p:cNvSpPr txBox="1"/>
          <p:nvPr/>
        </p:nvSpPr>
        <p:spPr>
          <a:xfrm>
            <a:off x="319245" y="989450"/>
            <a:ext cx="3858900" cy="744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заметное потепление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Земли уже выросла примерно на 1,1 °C по сравнению с доиндустриальным уровнем. Этот сдвиг влияет на климатические режимы, продолжительность сезонов и устойчивость природных систем.
</a:t>
            </a:r>
            <a:endParaRPr lang="en-US" sz="1065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2624996"/>
            <a:ext cx="3858900" cy="744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 океан
</a:t>
            </a:r>
            <a:pPr algn="l" indent="0" marL="0">
              <a:lnSpc>
                <a:spcPct val="100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 и повышение уровня Мирового океана особенно опасны для побережий и островных государств. Под угрозой оказываются порты, жильё, сельскохозяйственные земли и инфраструктура.
</a:t>
            </a:r>
            <a:endParaRPr lang="en-US" sz="1065" dirty="0"/>
          </a:p>
        </p:txBody>
      </p:sp>
      <p:sp>
        <p:nvSpPr>
          <p:cNvPr id="14" name="Text 5"/>
          <p:cNvSpPr txBox="1"/>
          <p:nvPr/>
        </p:nvSpPr>
        <p:spPr>
          <a:xfrm>
            <a:off x="306750" y="3442809"/>
            <a:ext cx="3858900" cy="744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 хозяйственные потери
</a:t>
            </a:r>
            <a:pPr algn="l" indent="0" marL="0">
              <a:lnSpc>
                <a:spcPct val="100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затрагивают водоснабжение, урожайность, здоровье людей и энергетическую систему. В результате возрастает стоимость адаптации и усиливается неравенство между регионами.
</a:t>
            </a:r>
            <a:endParaRPr lang="en-US" sz="1065" dirty="0"/>
          </a:p>
        </p:txBody>
      </p:sp>
      <p:sp>
        <p:nvSpPr>
          <p:cNvPr id="15" name="Text 6"/>
          <p:cNvSpPr txBox="1"/>
          <p:nvPr/>
        </p:nvSpPr>
        <p:spPr>
          <a:xfrm>
            <a:off x="306750" y="4260622"/>
            <a:ext cx="3858900" cy="744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со снижением выбросов важны защита берегов, экономия воды, устойчивое сельское хозяйство и раннее предупреждение опасных явлений. Без этих мер последствия будут накапливаться.
</a:t>
            </a:r>
            <a:endParaRPr lang="en-US" sz="106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833989"/>
            <a:ext cx="4037700" cy="22266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экологические риски имеют разные причины, но часто приводят к сходным последствиям для здоровья, хозяйства и устойчивости территорий.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территории, где природные ограничения сочетаются с высокой хозяйственной нагрузкой и слабым экологическим контролем.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географии; обобщение по региональным примерам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экологические проблемы и их последствия для территорий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млрд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превысила численность населения Земли в 2022 году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рубеж показывает, насколько усилилось демографическое давление на ресурсы, города, транспорт и системы здравоохранения, а также насколько различаются демографические модели регионов.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World Population Prospects 2022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продовольственный кризис в мире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темы: природные факторы, хозяйственные ограничения и социальные последствия
</a:t>
            </a:r>
            <a:endParaRPr lang="en-US" sz="2732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и неравенство как препятствие устойчивому развитию
</a:t>
            </a:r>
            <a:endParaRPr lang="en-US" sz="2702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Многомерная бедность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означает не только низкий доход, но и ограниченный доступ к образованию, медицине, чистой воде, жилью и безопасной работе. Поэтому её последствия затрагивают сразу несколько сфер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странами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между государствами проявляется в различиях доходов, инфраструктуры и технологического уровня. Эти различия определяют возможности экономического роста и качество человеческого капитала.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внутри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внутри одной страны контрасты заметны между крупными городами, сельскими районами и территориями с разной специализацией хозяйства. Это усиливает социальную уязвимость отдельных групп населения.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сокращать бедность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действенны создание рабочих мест, адресная социальная поддержка, доступное образование и инвестиции в человеческий капитал. Такие меры дают устойчивый эффект только при системном подходе.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пандемии особенно важны готовность систем здравоохранения, обмен данными и профилактика, поскольку угрозы здоровью быстро выходят за пределы отдельных стран.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заметную нагрузку создают хронические неинфекционные болезни, но инфекции и загрязнение среды остаются значимыми глобальными рисками.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ВОЗ; авторская визуализация по группам угроз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здоровья населения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война приходит в повседневность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Вооружённый конфликт редко ограничивается линией фронта: он быстро выводит из строя заводы, дороги, электросети и сельскохозяйственные районы. Люди теряют дома и работу, а города сталкиваются с нехваткой воды, топлива и медицинской помощи. На карте это выглядит как распад целых территориальных связей.
</a:t>
            </a:r>
            <a:endParaRPr lang="en-US" sz="116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Терроризм и эффект страха
</a:t>
            </a:r>
            <a:pPr algn="ctr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Террористические акты опасны не только прямыми жертвами, но и длительной дестабилизацией жизни. Они нарушают работу транспорта, школ и местной экономики, заставляют усиливать охрану и снижать деловую активность. В результате даже удалённые районы ощущают последствия через падение доверия и рост напряжённости.
</a:t>
            </a:r>
            <a:endParaRPr lang="en-US" sz="1196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Ядерный риск как предел катастрофы
</a:t>
            </a:r>
            <a:pPr algn="ctr" indent="0" marL="0">
              <a:lnSpc>
                <a:spcPct val="100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Ядерное оружие остаётся особой угрозой, потому что его применение вызвало бы мгновенные разрушения и долговременные экологические последствия. Радиоактивное загрязнение, пожары и массовые перемещения населения затронули бы не только зону удара, но и соседние страны, создавая глобальный гуманитарный кризис.
</a:t>
            </a:r>
            <a:endParaRPr lang="en-US" sz="1163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безопасности: как насилие меняет жизнь регионов
</a:t>
            </a:r>
            <a:endParaRPr lang="en-US" sz="26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453" y="1124025"/>
            <a:ext cx="532959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глобальные угрозы различаются не только по причинам, но и по темпу распространения, а значит требуют разных инструментов реагирования.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опасные угрозы сочетают широкий охват и цепные последствия; при этом климат действует медленнее, а войны, пандемии и кибератаки требуют немедленного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 и международной статистики рисков
</a:t>
            </a:r>
            <a:endParaRPr lang="en-US" sz="1036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глобальных угроз по масштабу и скорости воздействия
</a:t>
            </a:r>
            <a:endParaRPr lang="en-US" sz="2693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990" y="1384916"/>
            <a:ext cx="243773" cy="1950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105" y="1384916"/>
            <a:ext cx="243773" cy="1950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0840" y="1384916"/>
            <a:ext cx="243773" cy="1950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9295" y="3578883"/>
            <a:ext cx="213008" cy="17040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87751" y="3561139"/>
            <a:ext cx="205896" cy="205896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прогресс: новые возможности и новые риски
</a:t>
            </a:r>
            <a:endParaRPr lang="en-US" sz="2702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без 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делают обучение доступнее, помогают получать знания из удалённых районов и расширяют выбор образовательных ресурсов. Однако качество результата зависит от навыков самостоятельной работы и критической оценки информации.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онлайн-сервисов повышает риск утечек персональной информации и киберпреступлений. Пользователи и организации вынуждены уделять больше внимания паролям, резервным копиям, цифровой гигиене и безопасному обмену данными.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ускоряют анализ больших массивов данных, но могут ошибаться и воспроизводить предвзятость, заложенную в исходной информации. Поэтому их применение требует контроля, прозрачных правил и ответственности разработчиков.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меняют транспорт, снабжение и управление городами: улучшают маршрутизацию, мониторинг потоков и доступность услуг. При этом цифровой разрыв усиливает различия между центрами и периферией.
</a:t>
            </a:r>
            <a:endParaRPr lang="en-US" sz="1223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и манипуляции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ускоряют распространение новостей, но одновременно помогают фейкам и манипуляциям. Умение проверять источники становится важной частью гражданской грамотности и защиты общества от дезинформации.
</a:t>
            </a:r>
            <a:endParaRPr lang="en-US" sz="12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проблемами часто работают как цепная реакция: одна трудность усиливает другую и переводит локальный кризис в более широкий.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сильные взаимные эффекты дают климатические изменения и войны: они запускают дефицит ресурсов, миграции и социальную нестабильность.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на основе материалов школьной географии и международных обзоров рисков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глобальные проблемы взаимосвязаны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77" y="1800255"/>
            <a:ext cx="291463" cy="2590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3493" y="1788928"/>
            <a:ext cx="281731" cy="2817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6977" y="1800255"/>
            <a:ext cx="291463" cy="25907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277" y="3588798"/>
            <a:ext cx="291463" cy="25907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08627" y="3601752"/>
            <a:ext cx="291463" cy="23317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устойчивого развития ООН как международный ориентир
</a:t>
            </a:r>
            <a:endParaRPr lang="en-US" sz="2702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21857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бедности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бедности связано не только с доходами, но и с доступом к образованию, медицине, жилью и достойной работе. Без этого невозможно устойчивое развитие территорий и обществ.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136930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по защите климата и экосистем направлены на сохранение природных ресурсов, снижение загрязнения и бережное использование земель, лесов и воды. Это основа долгосрочной безопасности.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705528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повышает мобильность людей, развивает навыки и помогает сокращать неравенство между странами и регионами. Для географии особенно важны цифровые компетенции и понимание мира.
</a:t>
            </a:r>
            <a:endParaRPr lang="en-US" sz="1151" dirty="0"/>
          </a:p>
        </p:txBody>
      </p:sp>
      <p:sp>
        <p:nvSpPr>
          <p:cNvPr id="17" name="Text 5"/>
          <p:cNvSpPr txBox="1"/>
          <p:nvPr/>
        </p:nvSpPr>
        <p:spPr>
          <a:xfrm>
            <a:off x="1218575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 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воде, санитарии и чистой энергии напрямую влияет на здоровье, хозяйство и условия жизни. Эти ресурсы определяют устойчивость городов и сельских районов к кризисам.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136930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неравенства требует согласования интересов экономики, общества и природы. Именно поэтому цели ООН рассматриваются как общая рамка для стран с разным уровнем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государства и международные организации реагируют на глобальные проблемы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цикл принятия решений: от выявления проблемы до оценки результатов и корректировки политики.
</a:t>
            </a:r>
            <a:endParaRPr lang="en-US" sz="2363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школьников и молодёжи в решении глобальных проблем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Медиаграмотность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проверять источники, отличать факты от мнений и распознавать манипуляции особенно важно в цифровой среде. Молодёжь, владеющая этими навыками, лучше защищена от дезинформации и панических настроений.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отходов, экономия воды и электроэнергии, отказ от лишнего потребления формируют у школьников привычку к ответственному поведению. Эти действия дают видимый локальный эффект и показывают связь повседневности с глобальной экологией.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Локальный пример для всех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инициативы часто становятся моделью для семьи, класса и района. Даже небольшие изменения в поведении показывают, что глобальные цели достижимы через последовательные действия многих людей.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и участие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Добровольческие проекты помогают поддерживать пожилых людей, организовывать акции помощи и развивать культуру взаимной поддержки. Через такие инициативы подростки учатся работать в команде и видеть реальные общественные потребности.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появляется там, где к работе подключаются местные жители, бизнес, научные центры и общественные организации. Тогда меры становятся не формальными, а реально исполнимыми.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и мирные переговоры помогают снизить напряжённость, ограничить вооружения и согласовать общие правила реагирования на угрозы, которые не знают границ.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Долгосрочное планирование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решения начинаются с научной оценки рисков и постановки измеримых целей. Без этого меры остаются разрозненными и не дают устойчивого результата.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 снижение ущерба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здравоохранении, экологии и безопасности хорошо работают вакцинация, санитарный контроль, восстановление лесов и системы раннего предупреждения бедствий, потому что они предотвращают кризис до его развития.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уже доказали свою эффективность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988371"/>
            <a:ext cx="4037700" cy="19179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меры дают наибольший эффект в ключевых сферах и какого результата можно ожидать при последовательной реализации.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результативны меры, которые работают одновременно: они снижают риски, улучшают качество жизни и укрепляют устойчивость стран к будущим кризисам.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целей устойчивого развития ООН и приоритетов государственной политики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действий на ближайшие годы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проблемы: общая ответственность за общее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отличаются по происхождению, но образуют единую систему взаимосвязанных рисков. Их преодоление возможно только при сотрудничестве государств, науки и общества, а школьная география помогает увидеть эти процессы в реальных территориях и жизни людей.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2026-06-03T07:20:15Z</dcterms:created>
  <dcterms:modified xsi:type="dcterms:W3CDTF">2026-06-03T07:20:15Z</dcterms:modified>
</cp:coreProperties>
</file>