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мастерства: как в литературе растёт читательский навык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анализом, когда текст помогает думать и доказывать.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к пониманию: чему уже научился читатель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Читательский навык растёт по шагам: сначала мы читаем сюжет, затем ищем смысл, замечаем важные эпизоды, работаем с цитатой и проверяем выводы по тексту.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продолжение урока особенно важно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чтения кажется, что всё понятно, но именно тогда чаще всего ускользают важные детали: точные слова автора, порядок событий и смысл поступков героев.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важно пересказывать без искажений. Точность помогает не потерять связь между эпизодом, характером героя и общей мыслью произведения.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факт и оценку: что действительно произошло в тексте, а что является нашим впечатлением. Это делает ответ более точным и убедительным.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объясняет, почему герой поступил именно так, чтение становится осмысленным. Так формируется не поверхностное впечатление, а настоящее понимание текста.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читательского роста
</a:t>
            </a:r>
            <a:endParaRPr lang="en-US" sz="2034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учится читать вслух, следить за событиями и не терять ход произведения. Это основа, без которой невозможно двигаться дальше. Потом появляется умение замечать, о чём именно говорит текст.
</a:t>
            </a:r>
            <a:endParaRPr lang="en-US" sz="1456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ступень: от звучания к сюжету
</a:t>
            </a:r>
            <a:endParaRPr lang="en-US" sz="1742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следующих ступенях читатель анализирует героев, ищет цитаты и делает собственный вывод. Здесь уже важно не только понять, что произошло, но и объяснить авторскую позицию своими словами.
</a:t>
            </a:r>
            <a:endParaRPr lang="en-US" sz="1428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ступень: от сюжета к выводу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работы с художественным текстом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и анализе отрывка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работа ученика с текстом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работой ученика на уроках литературы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начального и более уверенного чтения показывает, как шаг за шагом растёт качество ответа.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укрепляется точность понимания событий, затем — объяснение поступков героев, а позже становится возможной уверенная работа с авторским текстом.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качества ответа при регулярной работе с текстом
</a:t>
            </a:r>
            <a:endParaRPr lang="en-US" sz="232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 отрывками даёт устойчивый рост качества: каждый этап заметно повышает точность и связность ответа.
</a:t>
            </a:r>
            <a:endParaRPr lang="en-US" sz="149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динамика за 6 недель, условные данные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отражает, насколько ответ опирается на текст и избегает фактических ошибок.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литературе как часть обучения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показывает, что именно осталось неясным: значение слова, последовательность событий, характер героя или главная мысль. Поэтому её важно сначала заметить и точно назвать.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Полезной становится только та ошибка, которую можно исправить по тексту. Для этого нужно перечитать сложное место, уточнить цитату и проверить, не изменился ли смысл ответа.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понимает причину ошибки, она превращается в подсказку для роста. Тогда повторное чтение помогает не просто исправить ответ, а лучше понять произведение.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сильная обратная связь по литературе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обратная связь не ограничивается оценкой. Она точно указывает на неточность, показывает нужный эпизод и коротко объясняет, что именно следует исправить в ответе.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доработки ответа полезна повторная проверка: ученик сверяет мысль с цитатой и видит разницу между мнением и доказательством. Это помогает отвечать точнее и увереннее.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ответа по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проявляется тогда, когда ученик отвечает без подсказок, точно использует цитату и подтверждает мысль текстом.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работы с художественным текстом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показывает, как меняется самостоятельность и точность литературного ответа.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к анализу: шаг за шагом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художественным фрагментом на уроке литературы
</a:t>
            </a:r>
            <a:endParaRPr lang="en-US" sz="169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49850"/>
            <a:ext cx="891000" cy="79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удерживать интерес к чтению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знает, что именно нужно найти в тексте, чтение становится осмысленным. Небольшая задача помогает не теряться в объёме и быстрее замечать важные детали.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сегодняшнего ответа с прошлым показывает рост точности, полноты и уверенности. Такой результат заметнее, чем оценка себя через успехи или ошибки одноклассников.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усиливается, когда сложный отрывок удаётся разобрать своими силами. Читатель чувствует, что справился с текстом, и охотнее берётся за следующий.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качество литературного ответа
</a:t>
            </a:r>
            <a:endParaRPr lang="en-US" sz="210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внимательное чтение и цитата: они помогают не только понять текст, но и подтвердить вывод.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работе с художественным текстом; данные условные, использованы для наглядности.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основные действия, которые поддерживают точность и доказательность ответа на уроке литературы.
</a:t>
            </a:r>
            <a:endParaRPr lang="en-US" sz="164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школьной жизни: разбор рассказа на уроке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читает отрывок и находит ключевую реплику героя. Потом он уточняет значение незнакомого слова, чтобы не исказить смысл поступка и не пересказать эпизод поверхностно.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ответ строится в двух-четырёх предложениях. В нём есть цитата, объяснение действия героя и короткий вывод, поэтому мысль звучит точно и опирается на текст.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читателя и помехи при работе с текстом
</a:t>
            </a:r>
            <a:endParaRPr lang="en-US" sz="2074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учебной работой на уроках литературы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действия усиливают понимание, а какие мешают точному ответу.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ответа растёт там, где ученик возвращается к тексту, а не заменяет чтение догадкой или быстрым пересказом.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становится уверенным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различает сюжет и основную мысль, поэтому может назвать не только, что произошло, но и зачем этот эпизод важен для всего произведения.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детали, которые раскрывают характер героя, и умеет объяснить, почему автор выбрал именно такие слова, а не другие, более общие или случайные.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без подсказок, подтверждает мысль цитатой и связывает эпизод с темой или идеей текста, показывая настоящее понимание, а не механический пересказ.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читательского развития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читательский уровень, тем устойчивее все навыки сразу: точность, цитирование, внимание к деталям и объяснение поступков.
</a:t>
            </a:r>
            <a:endParaRPr lang="en-US" sz="161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читательского роста; числовые значения условны и даны для сравнения.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новичка к уверенного читателю идёт неравномерно: сначала быстрее растёт понимание, затем укрепляется самостоятельность ответа.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после анализа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самопроверки ответа по художественному произведению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третьего урока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помогает замечать в тексте не только событие, но и смысл. Чем внимательнее ученик читает, тем точнее он понимает слова автора и поведение героев.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всегда опирается на доказательство. Цитата, точный эпизод и короткое объяснение делают мысль убедительной и показывают, что вывод не взят с потолка.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полезны тогда, когда их находят и исправляют. Повторное чтение сложного места помогает увидеть то, что раньше было пропущено, и сделать ответ точнее.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мастерство возникает постепенно: сначала понимание, потом анализ, затем самостоятельный вывод. Именно так чтение превращается в уверенную работу с художественным текстом.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Читательское мастерство — это привычка думать вместе с текстом
</a:t>
            </a:r>
            <a:pPr algn="ctr" indent="0" marL="0">
              <a:lnSpc>
                <a:spcPct val="100000"/>
              </a:lnSpc>
              <a:buNone/>
            </a:pPr>
            <a:r>
              <a:rPr lang="en-US" sz="307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показывает: сильный читатель не спешит с ответом, а проверяет себя по тексту, находит доказательства и постепенно превращает чтение в осмысленный анализ.
</a:t>
            </a:r>
            <a:endParaRPr lang="en-US" sz="40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2026-05-22T12:41:13Z</dcterms:created>
  <dcterms:modified xsi:type="dcterms:W3CDTF">2026-05-22T12:41:13Z</dcterms:modified>
</cp:coreProperties>
</file>