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в географии мирового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связывает ресурсы, науку, людей и рынки — так «рисуется» индустриальная карта мира.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география машиностроения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машиностроения отвечает на вопросы: где строят заводы, чем специализируются регионы, как устроены кооперация и торговля техникой. На размещение сильнее всего влияют наукоемкость, труд, инфраструктура и международные связи.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вв.: Великобритания и промышленная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центры машиностроения формируются в Великобритании: растет спрос на машины, развивается фабричное производство и усиливается влияние железных дорог.
</a:t>
            </a:r>
            <a:endParaRPr lang="en-US" sz="983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– начало XX вв.: Германия и США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позиции переходят к Германии и США, а также к странам Западной Европы: отрасль концентрируется там, где есть металл, уголь и развиваются коммуникации.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вв.: уголь, металл и 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выходит за рамки локальных мастерских и тяготеет к крупным промышленным районам, связанным с сырьем и транспортными коридорами.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– начало XXI вв.: усиление Восточной Азии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Ускоряется рост Восточной Азии: Китай, Республика Корея, Тайвань и Сингапур наращивают выпуск техники за счет производственных цепочек и инвестиций.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и географическое расширение отрасли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продукция машиностроения в повседневной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дает автомобили, поезда, самолеты, комбайны, станки, медицинское оборудование, бытовую технику и электронику. Эти изделия поддерживают транспорт, связь, энергетику, строительство и сельское хозяйство.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производится в разных странах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производства зависит от специализации и уровня развития: одни страны лучше выпускают сложные узлы, другие — массовую продукцию, третьи — сборку. Поэтому в цепочках часто участвуют разные регионы.
</a:t>
            </a:r>
            <a:endParaRPr lang="en-US" sz="10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машиностроения по подотраслям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доли обычно приходятся на сегменты с массовым спросом: автомобилестроение и электротехника, а наукоемкие виды чаще требуют глубокой кооперации.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массовые и высокотехнологичные направления объясняет, почему производство электроники концентрируется в ограниченном числе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без привязки к конкретной статистике; доли условные для визуализации структуры.
</a:t>
            </a:r>
            <a:endParaRPr lang="en-US" sz="8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688" y="1835776"/>
            <a:ext cx="307998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 машиностроения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заводов определяется не одним условием: почти всегда нужно сочетать сырьё, кадры, науку, транспорт и доступ к рынкам.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завод выбирает локацию там, где складывается «комплект» преимуществ: сырье + люди + логистика + спрос.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закономерностей по географии отрасли (без привязки к единому статистическому источнику).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география машиностроительного предприятия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размещения предприятия: от потребности рынка до выпуска и сбыта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15" y="1979566"/>
            <a:ext cx="270716" cy="2406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6238" y="1991597"/>
            <a:ext cx="270716" cy="2165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22652" y="1965637"/>
            <a:ext cx="234932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Конструкционные материалы
</a:t>
            </a:r>
            <a:pPr algn="l" indent="0" marL="0">
              <a:lnSpc>
                <a:spcPct val="100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 стали, алюминиевые и титановые сплавы, медь, пластмассы, композиты и редкоземельные материалы. Выбор определяется массой, прочностью, коррозионной стойкостью, стоимостью и условиями эксплуатации.
</a:t>
            </a:r>
            <a:endParaRPr lang="en-US" sz="902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формообразования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литье, сварка, штамповка и механообработка. В производстве с высокими требованиями применяют точное литье и другие методы, обеспечивающие нужную геометрию и качество поверхности.
</a:t>
            </a:r>
            <a:endParaRPr lang="en-US" sz="968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резки и аддитивные подходы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деталей применяются лазерная резка и аддитивные технологии (3D-печать). Они важны при создании прототипов и изготовлении сложных элементов, где традиционная обработка дороже или дольше.
</a:t>
            </a:r>
            <a:endParaRPr lang="en-US" sz="968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и электроника
</a:t>
            </a:r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наукоемких изделиях растет роль электронных компонентов, сенсоров и программного обеспечения. Это повышает точность и расширяет функциональность техники, делая ее «умнее».
</a:t>
            </a:r>
            <a:endParaRPr lang="en-US" sz="964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Инженерный выбор под задачу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деталь может иметь разные «технологические маршруты». Инженеры подбирают материалы и методы так, чтобы обеспечить ресурс, безопасность и экономическую эффективность изделия.
</a:t>
            </a:r>
            <a:endParaRPr lang="en-US" sz="894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технологии в современном машиностроении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страны-производители и их специализация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Китай, Германия, Япония и Республика Корея входят в число ведущих центров машиностроения. Китай занимает первое место по масштабам выпуска многих видов промышленной продукции, включая автомобили, бытовую технику и электронику.
</a:t>
            </a:r>
            <a:endParaRPr lang="en-US" sz="85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особенно известна станкостроением, автомобилестроением и промышленным оборудованием. Япония и Республика Корея сильны в автомобилях, робототехнике, электронике и точных механизмах, где важны качество и точность производства.
</a:t>
            </a:r>
            <a:endParaRPr lang="en-US" sz="846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выделяются авиационно-космической техникой, автомобилями, сельскохозяйственными машинами и сложным оборудованием. Их преимущество часто связано с наукоемкими разработками и технологической кооперацией в отрасли.
</a:t>
            </a:r>
            <a:endParaRPr lang="en-US" sz="8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центров машиностроения в мире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сильнее растут Китай и страны Восточной и Юго-Восточной Азии, а доля Азии особенно заметна в автомобилях, электронике и бытовой технике.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подтверждает зависимость машиностроения от глобализации: цепочки поставок, портовая инфраструктура и интеграция производства ускоряют изменения центров.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 условными значениями; не является точной статистикой по доле Азии за конкретные годы.
</a:t>
            </a:r>
            <a:endParaRPr lang="en-US" sz="87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1301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21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1537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7854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354" y="2105694"/>
            <a:ext cx="517045" cy="41363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и безопасность изделий
</a:t>
            </a:r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подтверждают испытания на прочность, ресурс и стойкость к рабочим нагрузкам. Отдельное внимание уделяют безопасности: отказ узлов не должен приводить к авариям, травмам или остановке критичных систем.
</a:t>
            </a:r>
            <a:endParaRPr lang="en-US" sz="1020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взаимозаменяемость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изготовление деталей обеспечивает взаимозаменяемость узлов, сокращает время сборки и снижает вероятность отказов. Для контроля используют размерные измерения, настройку допусков и проверку соответствия чертежам на всех стадиях.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и сертификация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стандарты задают требования к материалам, методам контроля и документации. Сертификация фиксирует, что продукция соответствует нормам, а контроль качества — формализован и воспроизводим.
</a:t>
            </a:r>
            <a:endParaRPr lang="en-US" sz="1068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«двигатель—электроника—сборка»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изделия производят в международной цепочке: одна компания отвечает за двигатель, другая — за электронику, третья — за сборку и интеграцию. Это повышает эффективность специализации.
</a:t>
            </a:r>
            <a:endParaRPr lang="en-US" sz="107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логистики и зависимость от поставок
</a:t>
            </a:r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снижает затраты, но усиливает зависимость от комплектующих и устойчивости перевозок. Сбои в логистике или задержки сырья отражаются на сроках выпуска и могут повышать себестоимость.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Качество, стандарты и международная кооперация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машиностроение обеспечивает работу электростанций: выпускает турбины, генераторы, котлы и насосы. Без надежного оборудования трудно гарантировать стабильное энергоснабжение городов, предприятий и общественной инфраструктуры.
</a:t>
            </a:r>
            <a:endParaRPr lang="en-US" sz="1157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машиностроение производит локомотивы, вагоны, суда, самолеты, автомобили и автобусную технику. Географический смысл в том, что техника поддерживает перевозки людей и грузов, связность регионов и освоение территорий.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и транспортное машиностроение как опора инфраструктуры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машиностроения для экономики стран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связывает отрасли «в цепочку»: оно тянет за собой металлургию, химию, электронику и инженерные услуги, формируя спрос на НИОКР и сервисное обслуживание техники.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развитых рынках машиностроение усиливает экспорт высокосложной продукции и качество рабочих мест. В развивающихся странах отрасль помогает перейти от импорта к собственному производству и внутреннему спросу.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принципов экономической географии; точные доли в процентах в задании не приведены, поэтому диаграмма носит учебно-иллюстративный характер.
</a:t>
            </a:r>
            <a:endParaRPr lang="en-US" sz="7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8564" y="1835776"/>
            <a:ext cx="2257393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машиностроении и их функции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инженерные роли создают изделие, технологические — организуют производство, а прикладные специалисты обеспечивают точность и качество выпуска.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машиностроение опирается на сочетание инженерного проектирования, технологической организации и прикладного контроля, а автоматизация усиливает роль специалистов по робототехнике.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обобщение типовых функций профессий в машиностроении (без привязки к конкретным статистическим данным).
</a:t>
            </a:r>
            <a:endParaRPr lang="en-US" sz="7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приводит к разрыву между регионами: где-то сохраняются современные производства, а где-то преобладают устаревшие цеха. Это влияет на качество продукции и ее конкурентоспособность на рынке.
</a:t>
            </a:r>
            <a:endParaRPr lang="en-US" sz="103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географические вызовы отрасли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мешают дефицит квалифицированных кадров и зависимость от мировых цепочек поставок. Особенно заметна проблема редких материалов и импортных электронных компонентов для электроники и высокоточной техники.
</a:t>
            </a:r>
            <a:endParaRPr lang="en-US" sz="1051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риски усиливаются из‑за санкций, торговых ограничений и уязвимости морской логистики. Перебои перевозок, задержки на маршрутах и колебания поставок отражаются на сроках и себестоимости проектов.
</a:t>
            </a:r>
            <a:endParaRPr lang="en-US" sz="103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регионы отвечают модернизацией и импортозамещением: развивают собственные разработки, обновляют оборудование и перестраивают кооперацию. Цель — повысить технологическую самостоятельность и устойчивость выпуска.
</a:t>
            </a:r>
            <a:endParaRPr lang="en-US" sz="9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«умному заводу»: путь к эффективности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улучшений на производстве и роль цифровых данных (по описанию типовых подходов к повышению производительности).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Тормоза и «мелочи», которые спасают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Тормозные узлы автомобиля должны работать предсказуемо в любых погодных условиях и при разных нагрузках. Если допуски нарушены или материал подобран неверно, растет риск аварий. Поэтому качество изготовления напрямую связывается с безопасностью водителя и пассажиров.
</a:t>
            </a:r>
            <a:endParaRPr lang="en-US" sz="83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 как пример надежности для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Лифты — это повседневная техника, от которой зависит комфорт и безопасность людей в жилых домах и офисах. Надежность приводов, креплений и систем контроля определяется инженерией и качеством производства. Ошибки могут привести к остановкам, травмам и затратам на обслуживание.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устройства: цена неточности особенно высока
</a:t>
            </a:r>
            <a:pPr algn="l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аппаратура проходит строгие требования к стабильности параметров и безопасности для пациента. Конструкция и производственный контроль влияют на точность измерений и корректную работу датчиков. Чем выше качество машиностроения, тем надежнее диагностика и терапия.
</a:t>
            </a:r>
            <a:endParaRPr lang="en-US" sz="777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Машиностроение, безопасность и качество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тренды будущего в машиностроении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ведут к более коротким циклам проектирования и выпуска: от цифровых моделей и испытаний к прототипам, а затем к серийному производству с меньшим числом переделок.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 по распределению приоритетов, наибольший эффект дают решения, которые повышают точность и повторяемость, а также ускоряют принятие решений на основе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описанных трендов; численные значения для диаграммы не приведены в источниках в задании, поэтому диаграмма учебно-иллюстративная.
</a:t>
            </a:r>
            <a:endParaRPr lang="en-US" sz="7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и силовые установки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ускоряют развитие компонентов для батарей, тяговых систем и зарядной инфраструктуры. География спроса и производства влияет на то, где формируются цепочки поставок и сервис для эксплуатации.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Беспилотный транспорт и точные системы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беспилотных решений требует точной механики, надежных датчиков и вычислительных модулей. Предприятия, сочетающие разработку «железа» и ПО, быстрее переходят к серийным продуктам.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Высокоточные станки и медицинская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Высокоточные станки поддерживают выпуск деталей с жесткими допусками для промышленности и приборов. Медицинская техника опирается на точность и стабильность характеристик, поэтому контроль качества становится ключевым.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Авиационные композиты и возобновляемая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Авиационные композиты и оборудование для ветра и солнечной энергетики требуют новых материалов и инженерных технологий. Поэтому ускорение развития часто происходит там, где рядом расположены научные и промышленные центры.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направления развития отрасли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как географическая основа индустриального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объединяет науку, производство, транспорт, энергетику и торговлю, показывая, как география ресурсов, кадров, инфраструктуры и образования задает специализацию стран. Для России отрасль — индикатор устойчивости и модернизации.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2026-05-12T00:03:42Z</dcterms:created>
  <dcterms:modified xsi:type="dcterms:W3CDTF">2026-05-12T00:03:42Z</dcterms:modified>
</cp:coreProperties>
</file>