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 и рождение исламского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арабы создали исламскую цивилизацию с влиянием на мир.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VI–VII векам арабы проживали в родовых племенах, разделённых и разрозненных между кочевыми и городскими общинами, поклонялись разным богам, что создавало многолюдное религиозное многообразие.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 перед исламом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города на Аравийском полуострове до ислама
</a:t>
            </a:r>
            <a:endParaRPr lang="en-US" sz="1981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климат и пустыни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известна широкими пустынями, такими как Руб-эль-Хали и Нефуд, где условия способствовали развитию кочевого образа жизни. Ресурсы были ограничены, что формировало уникальные традиции и способы выживания.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— духовный и торговый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Мекка был важным местом для паломничества и торговли. Его знаменитое святилище Кааба привлекало паломников из разных племен, одновременно укрепляя позиции города как экономического узла.
</a:t>
            </a:r>
            <a:endParaRPr lang="en-US" sz="109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Ясриб и Таиф — ключевые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Ясриб, позднее переименованный в Медину, стал базой для будущей мусульманской общины. Таиф известен своими садами и как место летнего проживания, что учитывало климатические особенности.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возглавляли шейхи — уважаемые старейшины, чья власть опиралась на традиции и авторитет внутри клана.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 и гостеприимство были основными ценностями, формируя социальные обязательства и взаимопомощь между людьми.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базировалась на скотоводстве, торговле и ремёслах, что обеспечивало жизнеспособность племён в суровых условиях пустыни.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нормы племенного общества арабов
</a:t>
            </a:r>
            <a:endParaRPr lang="en-US" sz="26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была раздроблена — племена часто враждовали между собой без общей власти или центрального управления.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религия накануне ислама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религиозным центром была Кааба в Мекке, где почитали десятки идолов и проходили ежегодные паломничества.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верований включало языческие культы, христианство и иудаизм, отражая культурное переплетение региона.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единой веры и власти не мешало развитию торговли и взаимодействия между племенами и городами.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Мухаммад родился около 570 года в семье курейшитов в Мекке. Его честность и мудрость выделяли его среди современников ещё с молодости.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пророка Мухаммеда и начало ислама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610 году он получил первые откровения от Аллаха через ангела Джибриля в пещере Хира. Эти послания легли в основу Корана — главной книги ислама.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025" y="193432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 — основы веры и практики
</a:t>
            </a:r>
            <a:endParaRPr lang="en-US" sz="2572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ежегодный налог, направляемый на помощь бедным и нуждающимся членам 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Закят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единобожия — признание единого Бога Аллаха и пророческой миссии Мухаммеда.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Намаз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Совершение пяти молитв в день, связующих верующего с Богом и дисциплинирующих его жизнь.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в священный месяц Рамадан, приучающий к самоконтролю и духовному очищению.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в Мекку хотя бы один раз в жизни для тех, кто имеет такую возможность.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 — рождение мусульманской общины
</a:t>
            </a:r>
            <a:endParaRPr lang="en-US" sz="293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в Ясриб (Медину)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622 году Мухаммад и его последователи переселились из Мекки в Ясриб, чтобы избежать преследований. Это событие стало началом мусульманского календаря.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общины и новые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Медине была построена первая мечеть и сформировано общество на новых моральных и юридических нормах, обеспечивших мирное сосуществование народов.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«праведных халифов» — этапы становления государства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632–634 гг. — Абу Бакр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халиф, заложивший основы единства и начал изгнания врагов ислама.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644–656 гг. — Усман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Собрал и стандартизировал текст Корана, укрепил административные структуры.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656–661 гг. — 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из «праведных» халифов, характеризовался внутренними конфликтами, но также способствовал укреплению веры.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634–644 гг. — Умар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 территорию государства, организовал государственное управление и финансовую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Аль-Бируни внёс значительный вклад в географию и физику, исследовал свойства земли и мировых явлений, сочетая теорию и наблюдения.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Аль-Хорезми разработал основы алгебры, его труды по математике и астрономии влияли на развитие науки в Европе и Азии.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Сина, известный как Авиценна, создал медицинский энциклопедический труд «Канон врачебной науки», широко используемый в Европе до XVII 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арабских учёных в мировую науку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мусульманской цивилизации
</a:t>
            </a:r>
            <a:endParaRPr lang="en-US" sz="2669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сокровища «Тысяча и одна ночь»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арабских сказок «Тысяча и одна ночь» сформировал уникальное культурное наследие. В этих рассказах переплетаются волшебство и мудрость, что сделало их популярными в различных странах мира.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арабской каллиграфии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в исламском мире развивалась как изысканное художественное выражение, украшая священные тексты и здания. Изображение живых существ было ограничено, что подчеркнуло красоту букв и орнаментов.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Аль-Фараби в философию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Аль-Фараби общедоступно излагал философские знания, объединяя исламскую и античную мысли. Его труды способствовали развитию логики и этики, которые влияли на учёных последующих веков.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Мусульманская архитектура и искусство
</a:t>
            </a:r>
            <a:endParaRPr lang="en-US" sz="290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Аль-Харам в Мекке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мечеть мусульман — Аль-Харам — охватывает Каабу и служит центром хаджа. Её огромные купола и минареты создают впечатление величия и духовного единства.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Кордовы — символ исламского искусства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в Испании, мечеть Кордовы известна своими изящными арками и мозаиками. Это пример слияния арабского стиля с европейской культурой в Средние века.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Скалы в Иерусалиме
</a:t>
            </a:r>
            <a:pPr algn="ctr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сооружение знаменито золотым куполом и сложными орнаментами. Купол Скалы считается одной из важнейших святынь исламской архитектуры, отражающей глубокую религиозную символику.
</a:t>
            </a:r>
            <a:endParaRPr lang="en-US" sz="12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Аравийский полуостров с Европой, Африкой, Индией и Китаем, способствуя обмену товарами и культурами.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развитие городов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Мекка и Багдад стали центрами интенсивной торговли пряностями, шелком и драгоценными металлами, объединяя Восток и Запад.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городов процветали ремёсла: ковроткачество, стеклодувное и металлическое производство расширяли ассортимент товаров.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крытые рынки — базары, которые стали важными социальными и экономическими центрами городов исламского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исламского мира: география завоеваний
</a:t>
            </a:r>
            <a:endParaRPr lang="en-US" sz="28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охватили ключевые регионы от Аравии до Западной Европы, что обеспечило культурное и экономическое влияние ислама.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исламской территории за 130 лет позволил сформировать одно из крупнейших государств в истории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данные, IX век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знать, торговцев, ремесленников, кочевников и рабов с разной социальной ролью и статусом.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общества в исламском мире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Улемы и имамы занимались духовным руководством и обучением мусульман в разных областях жизни и веры.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Шариат служил основой законов, регулируя семейные, экономические и религиозные отношения внутри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помогала исследовать звёзды и время, что было важно для навигации и молитвенного расчёта.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научные достижения арабов
</a:t>
            </a:r>
            <a:endParaRPr lang="en-US" sz="303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бумаги из Китая способствовало расширению образования и созданию книг, доступных многим.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дистилляции использовались для получения лекарства и ароматических веществ, развивая медицину и фармацию.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медицинские клиники и аптеки, где использовались хирургические инструменты и лекарственные средства.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крестовых походов между мусульманами и христианами происходили как столкновения, так и обмен знаниями.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открыли для себя арабские достижения в математике, медицине и искусстве, способствуя научному прогрессу.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арабских трудов заложили основу для создания первых европейских университетов и развития образования.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Европой: война и культурный обмен
</a:t>
            </a:r>
            <a:endParaRPr lang="en-US" sz="2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торговле, уважение к семье и забота о бедных поддерживали стабильность и справедливость.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единого Бога и следование Корану становились основой жизненных принципов мусульман.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милосердие и взаимопомощь считались важнейшими добродетелями общества и духовного развития.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идеалы исламской цивилизации
</a:t>
            </a:r>
            <a:endParaRPr lang="en-US" sz="2988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исламского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арабского происхождения присутствуют в русском и европейских языках, отражая культурное влияние арабов.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и традиции в науке и медицине продолжают вдохновлять современное общество и науки.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арабов и исламского мира в человеческую цивилизацию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арабов отражено в религии, науке, искусстве и культуре, формируя важную часть мирового развития и способствуя межкультурному взаимодействию.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2026-05-10T14:07:23Z</dcterms:created>
  <dcterms:modified xsi:type="dcterms:W3CDTF">2026-05-10T14:07:23Z</dcterms:modified>
</cp:coreProperties>
</file>