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image" Target="../media/image-18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7846" y="0"/>
            <a:ext cx="512340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речь и учебный монолог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точно, логично и убедительно?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русского языка, литературы, истории, биологии и других предметов семиклассник часто отвечает один, без постоянных вопросов. Здесь важно говорить последовательно, употреблять термины и выделять главное, не смешивая его со второстепенным.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нужен учебный монолог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научной речи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3475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речь старается называть явления и понятия без двусмысленности. Для этого используются точные слова, определения и термины, которые помогают понять мысль именно так, как она задумана.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475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в научной речи выстраиваются последовательно: от общего к частному, от причины к следствию, от наблюдения к выводу. Такая организация делает объяснение понятным и удобным для восприятия.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4750" y="340665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утверждение подтверждается фактами, примерами или наблюдениями. Благодаря этому речь звучит убедительно, а не как простое мнение, которое ничем не подкреплено.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05340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научной речи нет лишней эмоциональности и разговорных слов. Важно не впечатлить слушателя, а ясно и спокойно передать знания, чтобы он легко проследил ход рассуждения.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5340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Ясность формулировок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подбираются так, чтобы не мешать пониманию, а помогать ему. Чем меньше лишних деталей и повторов, тем легче услышать главную мысль и запомнить её.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и разговорная речь: основные различия
</a:t>
            </a:r>
            <a:endParaRPr lang="en-US" sz="265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учебный ответ отличается от обычной беседы и почему он ближе к научной речи.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монолог требует точности и логики, поэтому по своим признакам он ближе к научной речи, чем к разговорной.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видов речи по теме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учебный монолог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сделать устный ответ понятным, связным и завершённым.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учебного монолога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 называет тему и показывает, о чём именно пойдёт речь. Такое начало настраивает слушателя и помогает сразу понять направление ответа.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раскрывается содержание: приводятся факты, примеры, определения и объяснения. Здесь особенно важно соблюдать порядок мыслей и не уходить в лишние подробности.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подводится итог: кратко формулируется главное наблюдение или правило. Завершение показывает, что ответ закончен и мысль доведена до конца.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ответ убедительным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ответ опирается не только на знания, но и на их подачу: важны отбор материала, порядок изложения и точные формулировки.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 примеры занимают основную часть, потому что именно они подтверждают мысль; термины, связки и вывод делают объяснение точным и целостным.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анализа устного ответа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в учебном монологе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102742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и схема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увидеть устройство предмета или последовательность действий. Когда перед глазами есть схема, легче не пропустить главное и выстроить ответ по порядку.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92255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удобна, если нужно сравнить признаки, группы или этапы. Она помогает быстро заметить сходство и различие, а затем точно сформулировать вывод.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81767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и 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показывает реальный объект, а наблюдение даёт живой пример из опыта. Такая опора делает ответ конкретнее и помогает связать учебный материал с реальностью.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71280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объяснить процесс, опыт особенно полезен: он показывает изменение в действии. По нему проще рассказать, что происходит сначала, потом и в конце.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и точные слова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020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0150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Называйте понятие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обозначает одно конкретное понятие и не должен подменяться приблизительным словом. Если речь идёт о корне, приставке или подлежащем, важно назвать именно этот элемент.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27934" y="1679255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термины по теме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учебном монологе термины нужны только тогда, когда они действительно относятся к теме. Их уместное употребление показывает, что ученик понимает материал, а не заучил отдельные слова.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0150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смешивайте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термин в разных предметах может быть связан только со своим учебным значением. Неточная замена способна изменить смысл и сделать ответ неправильным.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727934" y="3616617"/>
            <a:ext cx="4085963" cy="9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Сочетайте с объяснением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сам по себе ещё не даёт полного ответа. Его нужно коротко объяснить или подтвердить примером, чтобы слушатель понял, как он работает в правиле или явлении.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 учебного монолога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слов зависит от задачи ответа: объяснить правило, описать процесс или показать связь между частями рассуждения.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нужны термины и союзы: первые называют понятия, вторые соединяют мысли; остальные средства уточняют ход рассуждения и описание действия.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«Научная речь. Учебный монолог»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для логичного ответа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3475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рассуждения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 во-первых помогают открыть ответ и сразу показать порядок мысли. С них удобно начинать объяснение правила, определения или пересказа, не теряя основную тему.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475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деталям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кроме того и например вводят новые факты и примеры. Такие связки делают речь плавной и помогают не перескакивать от одной мысли к другой.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4750" y="340665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 следствие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потому что и поэтому показывают связь между явлениями и выводами. Благодаря им ученик не просто перечисляет сведения, а объясняет, почему что-то происходит.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053400" y="996700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итак и таким образом подводят итог и помогают закончить монолог чётко. С ними ответ звучит завершённо, а не как обрывок разговора.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53400" y="2201675"/>
            <a:ext cx="3760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без разрывов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связок нет, отдельные фразы не складываются в цельное высказывание. Логические слова объединяют части ответа и делают его понятным для слушателя.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678679"/>
            <a:ext cx="4392900" cy="22545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устном научном ответе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какие ошибки чаще всего мешают устному ответу и как их исправить.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ответ слабеет не из-за незнания, а из-за небрежной формы: нужны план, точные слова и итог.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устных ответов по русскому языку, 7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учебному монологу за 5 шагов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собрать знания в связный устный ответ.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0" y="25"/>
            <a:ext cx="338211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 устного ответа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078175" y="102742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 по плану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удерживает мысль в порядке и не даёт перескакивать через важные части. Даже короткий ответ становится яснее, если в нём есть начало, основная часть и вывод.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078175" y="192255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Опирайся на ключевые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напоминают, о чём говорить дальше, и помогают не забыть главное. Их удобно выписывать заранее, чтобы во время ответа не искать мысль на ходу.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078175" y="2817675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 паузы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между частями помогают слушателю уловить ход рассуждения, а говорящему — собраться. Небольшая остановка лучше, чем быстрая речь без смысла и чётких границ.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78175" y="3712800"/>
            <a:ext cx="47064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Заканчивай выводом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нужно кратко назвать главное, к чему пришёл ученик. Такой финал показывает, что ответ завершён, а тема не осталась недосказанной.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черновика к готовому ответу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Проговаривание вслух особенно полезно: оно сразу показывает неудачные переходы, лишние слова и места, где мысль требует уточнения.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продвигается подготовка, тем связнее и увереннее звучит ответ; максимальный эффект даёт репетиция перед выступлением.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подготовки устного ответа в 7 классе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хорошего учебного монолога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13158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тема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слушатель должен сразу понять, о чём идёт речь. Тема не расплывается, а формулируется ясно и без лишних отступлений, чтобы ответ был собранным.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158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располагаются в логичном порядке: от общего к частному или от причины к следствию. Так объяснение легко воспринимается и не вызывает путаницы.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689100" y="13997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 итог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Один-два примера подтверждают сказанное и делают объяснение наглядным. В конце обязательно звучит краткий вывод, который подводит итог всему ответу.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689100" y="2997475"/>
            <a:ext cx="31248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монолог звучит ровно, без суеты и лишних слов. Такая речь показывает, что ученик понимает материал и умеет объяснять его доступно.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перед ответом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по нескольким признакам помогает увидеть слабое место ещё до ответа и быстро его исправить.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всего обычно оказываются завершённость и чёткость переходов; именно их стоит проверять в первую очередь.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устными ответами семиклассников на уроках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738" y="1526101"/>
            <a:ext cx="391500" cy="31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76212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05294" y="1483351"/>
            <a:ext cx="348862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14662" y="1483351"/>
            <a:ext cx="299025" cy="3987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60650" y="1508701"/>
            <a:ext cx="391500" cy="3480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монолог на разных предметах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278542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
</a:t>
            </a:r>
            <a:pPr algn="ctr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 помогает объяснить правило, найти орфограммы и разобрать слово по составу. Здесь особенно важны точные термины и последовательность действий.
</a:t>
            </a:r>
            <a:endParaRPr lang="en-US" sz="1198" dirty="0"/>
          </a:p>
        </p:txBody>
      </p:sp>
      <p:sp>
        <p:nvSpPr>
          <p:cNvPr id="21" name="Text 3"/>
          <p:cNvSpPr txBox="1"/>
          <p:nvPr/>
        </p:nvSpPr>
        <p:spPr>
          <a:xfrm>
            <a:off x="3863017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истории монолог помогает рассказать о событии по датам, причинам и последствиям. Важно не перепутать порядок и выделить главное событие.
</a:t>
            </a:r>
            <a:endParaRPr lang="en-US" sz="1171" dirty="0"/>
          </a:p>
        </p:txBody>
      </p:sp>
      <p:sp>
        <p:nvSpPr>
          <p:cNvPr id="22" name="Text 4"/>
          <p:cNvSpPr txBox="1"/>
          <p:nvPr/>
        </p:nvSpPr>
        <p:spPr>
          <a:xfrm>
            <a:off x="207077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ответ нужен, чтобы описать строение органа, назвать его части и объяснить функции. Хорошо работают схемы, таблицы и краткие выводы.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55229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ученик проговаривает ход решения и объясняет каждый шаг. Такой ответ показывает не только результат, но и понимание способа рассуждения.
</a:t>
            </a:r>
            <a:endParaRPr lang="en-US" sz="1171" dirty="0"/>
          </a:p>
        </p:txBody>
      </p:sp>
      <p:sp>
        <p:nvSpPr>
          <p:cNvPr id="24" name="Text 6"/>
          <p:cNvSpPr txBox="1"/>
          <p:nvPr/>
        </p:nvSpPr>
        <p:spPr>
          <a:xfrm>
            <a:off x="7447454" y="2481675"/>
            <a:ext cx="1418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литературе монолог нужен для пересказа, характеристики героя и объяснения поступков. Он помогает связать факты текста с собственным выводом.
</a:t>
            </a:r>
            <a:endParaRPr lang="en-US" sz="117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02299"/>
            <a:ext cx="4166100" cy="180735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Мини-образцы удачных и неудачных формулировок
</a:t>
            </a:r>
            <a:endParaRPr lang="en-US" sz="2598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и та же мысль звучит точнее или слабее в устном ответе.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Удачная фраза краткая, точная и связная; неудачная звучит разговорно, расплывчато или не завершает мысль.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формулировок для устного ответа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учебный монолог важен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монолог помогает не просто отвечать, а объяснять материал точно и убедительно. Если ученик держит план, использует термины, примеры и вывод, его устная речь становится уверенной и грамотной.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2026-05-28T15:02:28Z</dcterms:created>
  <dcterms:modified xsi:type="dcterms:W3CDTF">2026-05-28T15:02:28Z</dcterms:modified>
</cp:coreProperties>
</file>