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Толстой. «Русалка»: сказка о тайне воды и человеческих чувствах
</a:t>
            </a:r>
            <a:endParaRPr lang="en-US" sz="214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воды, страх и сострадание в одной сказке.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и русская сказочная традиция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опирался на фольклор, народные образы и выразительную речь. В «Русалочьих сказках» реальный мир соседствует с чудесным, а старинное поверие превращается в литературный образ с новым смыслом.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литературная 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 создаётся конкретным автором, но сохраняет черты народной: чудесные события, необычных героев, повторяющиеся образы и ясную, запоминающуюся интонацию.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«Русалке» сказочность помогает показать не только тайну природы, но и чувства человека: тревогу, любопытство, жалость и осторожность перед неизвестным.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требуют внимательного чтения: за простым сюжетом скрывается нравственный смысл, а фольклорный образ становится частью художественного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русалки в народных поверьях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жительница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поверьях русалка появляется у реки, в тумане и под луной. Её связывают с ночной тишиной, холодной водой и ощущением тайны, которое будто окружает человека со всех сторон.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пугает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образ русалки одновременно притягивает и настораживает. Длинные волосы, бледность и близость к воде делают её красивой, но не безопасной. В этой красоте всегда чувствуется неизвестность и скрытая угроза.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утраченного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Русалку нередко представляют не как злое существо, а как существо, не нашедшее покоя. В её образе слышится тоска по чему-то утраченному, поэтому она кажется не только страшной, но и одинокой.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«Русалки»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тайны к смысловому выводу в литературной сказке А.Н. Толстого.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река, берег, ночь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в сказке разделяет два мира: привычный мир людей и загадочную водную стихию. Именно эта граница делает каждую встречу с русалкой особенно напряжённой.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показана как путь в неизвестное. Она не только окружает героя, но и скрывает то, что нельзя увидеть сразу, поэтому вызывает и интерес, и опасение.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фон, а участник событий. Она помогает понять характер русалки и создаёт настроение, без которого сказка потеряла бы свою загадочность.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усиливает ощущение тишины, ожидания и тайны. В темноте обычные звуки становятся отчётливее, а любое движение воды кажется значимым и почти чудесным.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 и работают вместе: один создаёт атмосферу, другой усиливает чувство неизвестности и подводит к главной мысли сказки.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произведения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становятся мотивы воды и тайны; именно они поддерживают напряжение и делают образ русалки многозначным.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А.Н. Толстого «Русалка»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сказки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плавно и напоминают устный рассказ. Благодаря этому текст легко слушать и запоминать, а сказочная интонация возникает почти сразу.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делают русалку, реку и ночь яркими и зримо ощутимыми. Читатель не просто понимает картину, а как будто видит её.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создают ритм и подчёркивают важные детали. Они усиливают ощущение заклинания, тревожного ожидания и сказочной размеренности.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рассказа постепенно сменяется скрытым напряжением. Именно сочетание тихой речи и тревожного ожидания делает происходящее особенно таинственным.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народный образ превращается в литературного персонажа с более глубоким смыслом.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в фольклоре и у А.Н. Толстого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сохраняет фольклорную загадочность, но добавляет эмоциональную глубину: русалка становится не только страшной, но и вызывающей жалость.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поверья о русалках; А.Н. Толстой «Русалка»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русалки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у Толстого не сводится к пугающему существу: в её образе соединяются красота, тишина воды и заметная печаль, из-за которой она вызывает не только страх, но и сострадание.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помогает увидеть, что необычное не всегда враждебно. За внешней загадкой может скрываться одиночество, а значит, к неизвестному важно относиться внимательнее и мягче.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становится глубже, потому что читатель задумывается не только о чуде, но и о человеческом выборе: отвернуться от странного или попытаться его понять.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воды в произведении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«Русалке» связана не только с природой, но и с жизнью, движением и памятью. Она постоянно меняется, поэтому кажется живой и скрывает то, что человеку не дано увидеть сразу.
</a:t>
            </a:r>
            <a:endParaRPr lang="en-US" sz="948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водная стихия вызывает тревогу: за ее спокойной поверхностью может таиться неизвестное. Поэтому вода в сказке становится знаком перехода, испытания и встречи с чудесным.
</a:t>
            </a:r>
            <a:endParaRPr lang="en-US" sz="905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не существуют отдельно: они быстро сменяют друг друга и усиливают напряжение, словно читатель сам стоит на берегу ночью.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тревога и интерес; именно они удерживают внимание и делают чтение эмоционально насыщенным.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произведения А.Н. Толстого «Русалка» (аналитическая интерпретация)
</a:t>
            </a:r>
            <a:endParaRPr lang="en-US" sz="6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произведения с народными сказками и поверьями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фольклорные признаки: ночной пейзаж, запретное пространство, чудесное существо и повторяющиеся образы, которые сразу создают ощущение старинного предания.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Толстой не пересказывает поверья буквально: он превращает знакомый народный образ в художественный, делая его выразительным и психологически сложным.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у писателя связана не только с опасностью, но и с печалью, одиночеством и красотой, поэтому образ становится более глубоким, чем в простом страшном рассказе.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основа помогает сохранить сказочную интонацию, а авторская переработка придает тексту новый смысл — сочувствие к тому, что кажется чужим и непонятным.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народный образ становится литературным персонажем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образа русалки: от народного поверья к авторской сказке А.Н. Толстого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«Русалка» понятна шестиклассникам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можно прочитать целиком без перегрузки, поэтому легко следить за событиями, героями и сменой настроения.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чувства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знакомые школьникам переживания: страх, любопытство, жалость и удивление, а также яркий образ природы.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важных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говорить о том, как относиться к необычному, почему важно сочувствие и как не спешить с выводами.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приемы работают вместе: они делают пейзаж не просто красивым, а напряженным, живым и немного тревожным.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сказочной атмосферы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сказочность создают эпитеты и повторы; именно они формируют особый ритм и помогают почувствовать присутствие чуда.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А.Н. Толстого «Русалка» (литературный анализ)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образ русалки не скрывает пустоту, а показывает, что за привлекательностью может стоять боль и тоска, которые требуют внимательного отношения.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необычным не должен вести к жестокости: сказка учит замечать чужую печаль и относиться к ней с пониманием и добротой.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ночь и туман не просто украшают сюжет, а помогают увидеть, что природа в сказке хранит тайну и требует осторожного взгляда.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ставит простой, но важный вопрос: встретив неизвестное, человек может осудить его или попытаться понять. В этом и состоит главный урок сказки.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отдельные элементы текста работают на общий смысл произведения.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анализа сказки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усиливает другой: характер героя, образ русалки и ночная природа вместе ведут к главной мысли о страхе, жалости и осторожности.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Толстой «Русалка»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показывает, как краткое произведение на фольклорной основе соединяет простоту сюжета, образность языка и серьезный нравственный смысл.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Толстой «Русалка»; наблюдение по структуре и объему произведения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сказочный текст может быть очень выразительным и глубоким.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«Русалка» остается в памяти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запоминается тем, что соединяет народный миф, красивый язык и важные для школьника чувства. В этой сказке чудесное становится не только страшным, но и по-настоящему человечным.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2026-05-18T18:34:29Z</dcterms:created>
  <dcterms:modified xsi:type="dcterms:W3CDTF">2026-05-18T18:34:29Z</dcterms:modified>
</cp:coreProperties>
</file>