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«Я, гений Игорь-Северянин»: поэтическое самоопределение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Самоутверждение, ирония и авторская легенда в финале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поэт, который сделал имя образом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Игоря-Северянина рождается в эпоху литературных экспериментов, споров о роли поэта и поиска нового языка. Здесь личная интонация становится частью модернистской культуры начала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Игорь-Северянин как поэт и создатель собственной маски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узнаваем по музыкальности стиха, эффектным неологизмам, изысканной лексике и резкой смене тонов, которая делает его манеру легко различимой.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авторское «я» не скрывается: оно постоянно присутствует в тексте и формирует образ поэта, который говорит от собственного имени и по собственным правилам.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не только лирический герой, но и художественная маска — выразительный образ личности, превращённой в предмет поэтического самопоказа.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поэта-артиста в творчестве Северянина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вместо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Северянина ведёт себя как артист, который выходит на сцену и заранее знает, как будет воспринят публикой. Его жесты рассчитаны на эффект, а речь звучит как продуманное выступление, а не как случайное признание.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блеск и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изысканность сочетается у него с иронической отстранённостью. Такой образ хорошо передают портреты и фотографии 1910-х годов, где подчёркнуты светская поза, сценичность и принадлежность к культуре салона.
</a:t>
            </a:r>
            <a:endParaRPr lang="en-US" sz="13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формулы «Я, гений…»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«гений» звучит как предельно сильное заявление о себе, которое сразу задаёт тон всему эпилогу и требует реакции 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собственного имени делает текст актом литературной самопрезентации: биографическая личность и поэтический образ сближаются почти до неразличимости.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и как вызов критике, и как художественный приём, позволяющий превратить самохарактеристику в яркий поэтический жест.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читатель видит не просто признание, а тщательно выстроенную авторскую позицию, в которой важны и пафос, и игра.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эпилога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соединяет несколько смысловых линий и раскрывает двойственность лирического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складываются в образ героя, который одновременно гордится собой и защищается от внешнего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эпилога «Я, гений Игорь-Северянин»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превращается в сценическую самопрезентацию, где бравада скрывает внутреннюю незащищённость.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эпилога «Я, гений Игорь-Северянин»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резко сформулированная самооценка способна показать, как маска становится способом говорить о страхе непонимания и одиночестве.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акценты эпилога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текст прежде всего строится вокруг самопредъявления и напряжённого диалога с внешним миром.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не сюжет, а образ автора, который утверждает себя через конфликт и иронию.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Контент-анализ эпилога «Я, гений Игорь-Северянин»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интонация и художественные средства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звучит афористично: короткие, ударные формулы придают словам вес и создают ощущение законченного публичного заявления.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тон постоянно сталкивается с насмешкой, поэтому текст воспринимается одновременно серьёзно и с заметной долей игры.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Ритмическая чёткость и резкие смысловые переходы усиливают впечатление уверенности, будто перед читателем не просто стихотворение, а декларация позиции.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 здесь не отменяет публичности: личное переживание подаётся так, словно поэт намеренно превращает его в литературное событие.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способ защиты и самораскрытия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не разрушает самоутверждение, а делает его сложнее: образ «гения» читается не как простое хвастовство, а как продуманная художественная позиция.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иронию поэт сохраняет дистанцию от собственного пафоса и показывает, что созданная им маска осознаётся как условная и литературная.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увидеть за эффектной позой не только игру, но и подлинное желание защититься от насмешки, непонимания и отвержения.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культ исключительной личности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Игорь-Северянин сознательно выстраивает собственный образ, где биография и художественная поза почти совпадают. Эпилог превращает личность автора в часть поэтического смысла.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избранный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Серебряном веке поэт нередко воспринимался как человек особого дара и особой миссии. Его слово считалось не просто красивой речью, а способом открыть новую духовную реальность.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эпохи важны эксперименты со словом, интонацией и формой. Северянин использует эту свободу, чтобы подчеркнуть необычность голоса и право поэта говорить иначе, чем остальные.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толпе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исключительной личности особенно заметен в конфликте с массовым вкусом. Герой эпилога ощущает себя выше внешней оценки и строит свою ценность не по мнению публики, а по внутреннему дару.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публичное выступление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 к слушателю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звучит как краткое, уверенное выступление перед аудиторией. Чёткие формулы и прямое самоназвание создают впечатление, что поэт говорит вслух, не скрывая своей позиции.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образ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эффект усиливается ощущением театральности: автор будто выходит на сцену собственной поэзии. Его поза, тон и демонстративная самопрезентация делают текст похожим на литературный номер.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самоназвания к литературному мифу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эпилоге показывает, как личное заявление превращается в художественную легенду о поэте.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конфликта поэта и общества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заявляет о себе как о носителе необычного дара и особого языка. Уже здесь возникает дистанция между художественной свободой и привычными ожиданиями публики.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окружения становится враждебным или насмешливым. Лирический герой ощущает, что массовый вкус не готов принять его манеру и самоопределение.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снимает напряжение, но переводит его в устойчивую позицию достоинства. Конфликт превращается в доказательство верности собственному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Северянина и течения Серебряного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текст соединяет признаки нескольких литературных направлений, но ближе всего стоит к эгофутуристической самопрезентации.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нельзя свести к одному направлению: он впитывает новаторство эпохи и одновременно строится как личный манифест автора.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эпилога с характеристиками литературных течений Серебряного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как часть культурной памяти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эпилоге слава понимается не как краткая известность, а как долговечность имени. Поэт стремится остаться в литературе не случайным эпизодом, а узнаваемым голосом своей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характерен для модернистской поэзии, где художественная личность становится не менее важной, чем отдельное произведение. Эпилог фиксирует это стремление к литературному бессмертию.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здесь не совпадает с исторической памятью буквально. Остаётся созданный стиль, интонация и образ автора, благодаря которым имя продолжает жить после конкретного момента чтения.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рост напряжения, но и смену тона: от декларации к внутреннему сопротивлению и затем к собранному финалу.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связан с конфликтом с внешним миром, а итоговая интонация сохраняет достоинство и независимость.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смысловых и интонационных акцентов эпилога «Я, гений Игорь-Северянин».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эпилог важен для понимания поэтики Северянина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особенно заметны сценичность, музыкальность и эффектная словесная игра. Они не просто украшают речь, а формируют узнаваемый стиль поэта и его художественную индивидуальность.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показывает, как Северянин соединяет пафос и иронию. Такое сочетание делает образ лирического героя сложным: он одновременно заявляет о себе и дистанцируется от собственного заявления.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короткий текст легко увидеть главную особенность поэтики автора: собственное «я» становится темой произведения. Именно поэтому эпилог помогает понять место Северянина в Серебряном 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эпилога для школьного анализа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обсудить право человека на собственный голос, непохожесть и внутреннюю свободу. Эти темы остаются понятными современному школьнику и выходят за пределы эпохи.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полезен для разговора о публичном образе. Северянин показывает, что самопрезентация может быть не бытовой позой, а сложной художественной формой.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демонстрирует, как из личного опыта создаётся литературный миф. Это важный пример превращения биографии в искусство.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 школе эпилог ценен ещё и тем, что кратко соединяет идею, стиль и авторскую программу. В нём легко проследить работу модернистской поэтики.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как формула поэтического самосознания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«Я, гений Игорь-Северянин» показывает, как поэт превращает собственное имя, интонацию и позу в художественный образ. Это яркая формула модернистского самосознания и литературной легенды.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2026-05-23T16:59:46Z</dcterms:created>
  <dcterms:modified xsi:type="dcterms:W3CDTF">2026-05-23T16:59:46Z</dcterms:modified>
</cp:coreProperties>
</file>