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 Бальмонт. «К зиме»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чудо прихода зимы в стихах Бальмонта.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Бальмонт — поэт света и природы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Бальмонт — поэт Серебряного века, который умел замечать красоту в самых простых картинах природы. Его стихи звучат музыкально, легко запоминаются и помогают увидеть привычный мир по-новому.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природа в стихотворении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осень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держатся последние осенние краски, но природа уже становится тише и спокойнее.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холода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холодеет, краски тускнеют, и чувствуется, что зима совсем близко.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зимы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замирает в предчувствии снега, и в этом есть особая красота и волшебство.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перед зимой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переход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осень не уходит сразу. Она постепенно уступает место холодному воздуху, тишине и спокойствию. Всё вокруг словно замедляется. 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снегу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поля и небо выглядят так, будто ждут первого снега. Эти детали делают картину природы очень живой и понятной.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предстает зима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у Бальмонта не пугает, а притягивает. Она приходит как чистое и сильное время года, которое меняет всё вокруг.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связывает зиму с белизной, свежестью и торжественной тишиной. От этого холод кажется не мрачным, а красивым и удивительным.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зима похожа на долгожданную гостью. Она входит тихо, но сразу приносит особое настроение и новую красоту.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звуки природы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постепенно стихает осенний шум, и природа словно прислушивается к себе. Кажется, что даже ветер ведёт себя тише обычного.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тишина не пустая. В ней слышится ожидание снега и зимних перемен, как будто весь двор затаил дыхание перед сказкой.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7317" y="2183086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4292" y="2204219"/>
            <a:ext cx="415500" cy="369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5167" y="2183086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становится настроение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тревоги. Холод показан мягко, поэтому читать строки легко и приятно, будто смотришь в тихое зимнее окно.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чудо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обычной смене времён года поэт находит маленькое волшебство. Из-за этого зима кажется не серой, а праздничной и светлой.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Задумчивость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настраивает на тихие мысли о природе. Он не спешит, а словно предлагает остановиться и внимательно посмотреть вокруг.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время года красиво по-своему. Даже холодная пора может радовать глаз, если уметь замечать её особенности.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 показывает, что в зимнем предчувствии есть своя прелесть. Природа не просто засыпает, а меняется и готовится к новому.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учит видеть красоту в простых явлениях: в тишине, в холодном воздухе, в светлых красках и спокойствии земли.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мысль особенно близка детям, потому что они каждый год видят, как осень уступает место зиме.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картины рисует поэт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Снежное ожидание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глазами возникает природа, которая как будто замерла в ожидании первого снега. Воздух становится прозрачным и холодным, а земля — тихой и светлой. Такая картина напоминает самый первый зимний день, когда всё ещё только начинается.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двор перед зимой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представить двор или парк, где стало меньше звуков и движений. Деревья стоят неподвижно, а небо выглядит бледнее обычного. Это похоже на момент, когда природа решила немного отдохнуть перед длинной зимой.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зимняя сказка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 создаёт образ зимы как чего-то чистого и красивого. В стихах словно мерцают белые и холодные оттенки. Из-за этого вся картина похожа на маленькую сказку, где природа сама становится художником.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помогают точнее показать природу: она становится холодной, тихой, светлой и красивой. Благодаря таким словам картина сразу оживает в воображении.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делают зимний переход понятнее. Читатель легко представляет, как осень и зима будто встречаются и передают друг другу время.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помогает увидеть природу как живую. Она словно дышит, движется и готовится к переменам, как настоящий герой сказки.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звучание слов делает стихотворение музыкальным. Его приятно читать вслух, потому что строки звучат плавно и спокойно.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читать и запоминать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небольшое по объёму, поэтому его легко прочитать целиком и не потерять мысль. Каждая строка быстро запоминается, как короткий зимний след на снегу.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33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строках много мягких, певучих слов. Они звучат спокойно и ровно, поэтому текст приятно читать вслух, будто он сам подсказывает нужный ритм.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306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учить наизусть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помогает почувствовать смену осени и зимы. Благодаря этому стихотворение хорошо подходит для выразительного чтения и заучивания во втором классе.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который меняется на глазах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смотрит в окно и замечает, что двор стал тише и светлее. Листья почти исчезли, а воздух будто стал холоднее и прозрачнее. Так приходит первое ощущение зимы, знакомое каждому школьнику.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перед снежным сном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стоят неподвижно, словно ждут белое покрывало. Их ветви кажутся тоньше, а краски — спокойнее и тусклее. Для ребёнка это похоже на тихую подготовку природы к новому сезону.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и воздух стали другими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выглядит строже, а воздух — колким и свежим. Всё вокруг подсказывает: зима уже рядом, хотя снега ещё может не быть. Такой момент легко узнать по собственным наблюдениям на прогулке.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глазами ребёнка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7850" y="515375"/>
            <a:ext cx="364800" cy="364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0650" y="1953000"/>
            <a:ext cx="319200" cy="36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6200" y="3425785"/>
            <a:ext cx="368100" cy="29448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русской природой
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5534400" y="515375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осень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 время, когда осень ещё не ушла, но уже чувствуется её конец. Это знакомая картина русской природы, особенно в тихие ноябрьские дни.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534400" y="1953000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снегу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Поля, деревья и небо словно замирают в ожидании снега. Такая смена красок и ощущений часто бывает в наших широтах и легко узнаётся детьми.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534400" y="3390625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без украшений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 замечает обычные сезонные перемены и делает их красивыми. В этом чувствуется любовь к родной природе, которая хороша даже в холоде и тишине.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Чувства, которые вызывает стихотворение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дарит спокойствие. В нём нет резких событий, только тихое движение природы к зиме, и от этого чтение становится мягким и приятным.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вызывает любопытство. Хочется внимательно смотреть вокруг: не появились ли первые признаки зимы за окном, на деревьях или на дороге.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чувствуется радостное ожидание. Будто впереди не просто холод, а новое красивое время года, которое уже спешит к читателю.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оставляет светлое удивление. Обычная перемена в природе превращается в маленькое чудо, и именно это особенно радует и запоминается.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видится поэт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35670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наблюдатель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 смотрит на мир очень внимательно. Он замечает не только снег и холод, но и самые тонкие перемены в красках, воздухе и тишине.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670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слышит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стихотворение звучит почти как музыка. Поэт умеет передать настроение природы так, что читатель словно слышит её тихий зимний голос.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8668" y="2183062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316" y="2183062"/>
            <a:ext cx="36015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8515" y="2183062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3439" y="2183062"/>
            <a:ext cx="41160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создают зимнюю атмосферу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холоде сразу напоминают о первых морозных днях. Они помогают почувствовать, как осень постепенно уступает место зиме.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снега создают ожидание белого покрова. Даже если снега ещё нет, его приближение уже чувствуется в стихотворении.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образ тишины делают картину спокойной. Природа как будто замирает и готовится к новому времени года.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покой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слова смягчают холод и делают зимнюю картину красивой. Благодаря им стихотворение звучит спокойно и очень ясно.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интересно и сегодня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знакомо, как осень медленно отступает и уступает место зиме. Поэтому стихотворение легко понять даже современному ребёнку: в нём описано то, что можно увидеть своими глазами.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далёких приключений или сложных событий. Зато есть обычная жизнь природы, а она всегда рядом — в парке, во дворе, за окном, на школьной прогулке.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смотреть внимательнее. Оно помогает заметить, как красивы перемены, и показывает, что даже тихий холодный день может быть по-настоящему интересным.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стихотворении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Переход, который видно и слышно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как осень тихо уступает место зиме. Это видно в красках, слышно в тишине и чувствуется в самом настроении природы. Такое описание делает картину живой и понятной.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поэтическая картина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можно представить как небольшой зимний рисунок, созданный словами. В нём нет лишних подробностей, зато есть точные наблюдения, которые помогают увидеть красоту обычного дня перед снегом.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в простом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 напоминает: даже привычная смена времён года может удивлять. Поэт показывает знакомое явление так, будто мы видим его впервые, и от этого стихотворение особенно запоминается.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разбора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«К зиме» рассказывает о тихом предзимье. В нём природа словно замирает, ожидая снега, и именно эта пауза делает картину особенно красивой.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 создаёт музыкальный и светлый образ зимы. Холод в его стихотворении не пугает, а кажется чистым и торжественным началом нового сезона.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замечать красоту перемен вокруг. Оно помогает понять, что и осень, и зима по-своему прекрасны, если смотреть на мир внимательно.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начинается с поэтического взгляда
</a:t>
            </a:r>
            <a:endParaRPr lang="en-US" sz="3801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Бальмонта «К зиме» показывает, как простая смена сезона превращается в красивое чудо. Оно учит смотреть на природу внимательно и с добрым удивлением.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2026-05-24T08:19:19Z</dcterms:created>
  <dcterms:modified xsi:type="dcterms:W3CDTF">2026-05-24T08:19:19Z</dcterms:modified>
</cp:coreProperties>
</file>