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и безличные глаголы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особые группы глаголов: форма, значение, употребление.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6" y="1346100"/>
            <a:ext cx="3739448" cy="310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безошибочно писать окончания, понимать строение глагольных форм и строить точные предложения. Особенно важно различать слова с необычным спряжением и глаголы без действующего лица.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особых глаголах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спряжению относятся окончания -у, -ю, -ешь, -ет, -ем, -ете, -ут, -ют. Они встречаются в словах типа читать, работать, писать.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 спряжения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спряжения помогает правильно выбирать орфограммы в окончаниях и не смешивать разные модели изменения глагола, особенно в трудных словах с нестандартными формами.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 II спряжению относятся окончания -у, -ю, -ишь, -ит, -им, -ите, -ат, -ят. Их можно увидеть, например, в формах говорить, любить, строить.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II спряжения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различают I и II спряжение. У каждого типа свой набор окончаний, поэтому важно уметь быстро узнавать их в личных формах.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спряжения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 глагол меняется по лицам и числам в настоящем и будущем времени. Именно по этим формам определяют его личные окончания.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лицам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 глагола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 между двумя основными моделями изменения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 личным окончаниям, особенно в 1-м и 3-м лице множественного числа.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«Спряжение глагола»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 и II спряжения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слова показывают смешение окончаний двух спряжений и требуют отдельного запоминания форм.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«Разноспрягаемые глаголы»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глагола обычно изучают как основные примеры этой группы.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слова заметнее всего в переходе от единственного числа к множественному: меняются не только окончания, но и общий рисунок форм.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форм не совпадает полностью ни с I, ни со II спряжением, поэтому слово относится к разноспрягаемым.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материал; формы глагола «хотеть»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хотеть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бежать изменяется так: бегу, бежишь, бежит, бежим, бежите, бегут. Этот ряд удобно учить целиком, потому что в нём заметна необычная модель изменения.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ряд форм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пару бегу — бегут и противопоставление бежишь — бежит, легче заметить смешение форм и не перепутать их с обычными глаголами.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запоминания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часто встречается в рассказах о движении, спорте и быстром перемещении. Поэтому его формы полезно уверенно узнавать не только в учебных заданиях, но и в речи.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употребление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личных окончаниях сочетаются элементы разных типов спряжения. Поэтому слово не подчиняется одной стандартной модели, а требует запоминания всех форм сразу.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двух спряжений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происходит чередование г/ж: бег- — беж-. Оно делает слово особенно узнаваемым и помогает объяснить, почему его формы нельзя образовать по обычному образцу.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 основе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бежать и его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форма чту: она помогает узнать слово и не ошибиться в написании остальных форм.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«Разноспрягаемые глаголы»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личных форм нужно запомнить, чтобы правильно употреблять этот глагол.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личным формам и окончаниям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разноспрягаемый глагол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необычная форма ещё не делает слово разноспрягаемым. Проверять нужно весь ряд личных форм, чтобы увидеть общую модель изменения глагола.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форма важна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знаете полный набор форм, легче избежать ошибок в окончаниях и не перепутать разноспрягаемые глаголы с безличными или обычными личными формами.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помогает писать правильно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хотеть, бежать и чтить смешение заметно во всех формах. Поэтому их относят не к случайным исключениям, а к особой группе глаголов.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всю систему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и необычные формы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также передаёт самочувствие и внутреннее состояние: знобит, не спится, нездоровится. В предложении внимание сосредоточено не на действующем лице, а на ощущении.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делают речь точной и краткой. С их помощью легко описывать погоду, состояние человека и общие правила, не называя конкретного исполнителя действия.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в речи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безличные слова выражают необходимость или запрет: надо, нужно, нельзя. Они показывают, что действие обязательно, разрешено или, наоборот, недопустимо.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необходимости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они описывают то, что происходит в окружающем мире: светает, смеркается, морозит. Такие формы помогают передать погоду, время суток и изменения в природе.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называют действие или состояние, которое происходит само по себе, без указания на того, кто его совершает. Подлежащее в таких предложениях обычно не требуется.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действующего лица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безличные глаголы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быстрее распознавать безличные конструкции в тексте и понимать, почему в них не нужен исполнитель действия.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связаны с разными смыслами, но объединены общим признаком: действие или состояние не приписывается конкретному лицу.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«Разноспрягаемые и безличные глаголы», 7 класс.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безличных глаголов по значению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сообщает предложение: явление природы, состояние человека, необходимость или отсутствие возможности. Если действие не связано с конкретным лицом, перед вами безличная конструкция.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смысл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часто стоят в форме третьего лица единственного числа, в инфинитиве или в словах типа надо, нельзя. По форме они выглядят необычно, но остаются узнаваемыми.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форму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безличном предложении подлежащее не требуется, потому что нет того, кто совершает действие. Смысл сосредоточен на самом явлении или состоянии, а не на участнике действия.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подлежащее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назвать того, кто действует, предложение уже не будет безличным. Например, в «На улице темнеет» подлежащее не нужно, а в личной конструкции оно обязательно.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личным предложением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в 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эти группы различаются и по форме, и по смыслу, и по роли в предложении.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имеют личные формы, а безличные передают состояние или явление. Это разные группы, которые нельзя путать при разборе предложения.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«Разноспрягаемые и безличные глаголы».
</a:t>
            </a:r>
            <a:endParaRPr lang="en-US" sz="1334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разноспрягаемых и безличных глаголов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хочут или бежат вместо правильных форм хотят и бегут. Такие ошибки возникают, когда не учитывают особенности изменения разноспрягаемых глаголов.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окончания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 любой необычный глагол безличным. Нужно смотреть не на одну форму, а на всё изменение слова и на его значение в 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признаках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безличных предложениях иногда пытаются добавить действующее лицо, хотя оно не требуется. Например, правильно сказать «Морозит», если речь о погоде, а не искать того, кто совершает действие.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подлежащее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изучении темы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глаголы, которые требуют запоминания целого ряда форм, а не только одного окончания.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глаголов заметны нестандартные формы. Поэтому при письме и разборе важно сверяться со всей парадигмой, а не с привычной моделью спряжения.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глаголов по школьной грамматической норме русского языка.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личных форм особых глаголов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город ещё не проснулся. Над крышами висит туман, а за окнами только начинает светать. В такие минуты легко понять, что безличные глаголы точно передают состояние природы без указания на действующее лицо.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Туманное утро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чувствует слабость, ему не спится, и всё вокруг кажется холоднее обычного. В таких случаях безличные глаголы передают не действие, а состояние, которое невозможно приписать конкретному исполнителю.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знобит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постепенно уходит, и небо темнеет, хотя на улице ещё слышны шаги и голоса. В этот момент особенно заметно, как слово «смеркается» помогает назвать переход от света к сумеркам.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под небом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ситуации в жизни и 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смыслу и грамматическим признакам.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безличный глагол от личного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97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284" y="1518270"/>
            <a:ext cx="439200" cy="35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291672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Хотеть, бежать и чтить изменяются по особым моделям. Их формы нужно запомнить целиком, потому что в них сочетаются признаки разных спряжений и встречаются нестандартные окончания.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7222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142134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Светает, смеркается, морозит, знобит, не спится, нездоровится, надо, нельзя называют состояние, явление или необходимость. В этих словах важно видеть отсутствие действующего лица и подлежащего.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87684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запоминания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которую важно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отличаются необычным изменением, а безличные помогают говорить о состоянии, погоде и необходимости без указания на действующее лицо. Если различать их, легче писать без ошибок и строить точные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2026-05-28T16:31:41Z</dcterms:created>
  <dcterms:modified xsi:type="dcterms:W3CDTF">2026-05-28T16:31:41Z</dcterms:modified>
</cp:coreProperties>
</file>