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 рядом с нами каждый день.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в теме «Многогранники»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из чего состоят многогранники, как их распознавать и сравнивать. Поговорим о призмах, пирамидах, развертках, сечениях, симметрии и о связи между элементами фигуры.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присмотреться к картонной коробке или упаковке от сока, легко заметить знакомую форму. Её стороны плоские, а углы и рёбра хорошо видны. Именно так в жизни выглядит многогранник.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домик-кубик из конструктора тоже помогает понять идею темы. У него нет округлых поверхностей, зато есть грани, рёбра и вершины, которые удобно рассматривать и считать.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тоже часто имеют чёткие плоские грани. Поэтому многогранники встречаются не только в быту, но и в природе, где форма может быть удивительно правильной и симметричной.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многогранники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фигура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 — это плоская часть многогранника. Именно грани образуют его внешнюю поверхность и определяют общий вид фигуры, поэтому по ним удобно распознавать разные тела.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появляется там, где две грани встречаются и пересекаются. Рёбра помогают понять, как соединены части фигуры, и задают её «каркас».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точка, в которой сходятся рёбра. Чем больше вершин у фигуры, тем сложнее её строение, а их число важно при подсчётах.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вершины. Она проходит внутри или по поверхности фигуры и показывает, как можно мысленно «перешагнуть» через её 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многогранников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делить многогранники по общим признакам строения. Это помогает быстрее узнавать фигуру по рисунку и понимать, к какому типу она относится.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оснований и виду граней можно быстро отличить призму, пирамиду и куб.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базовые определения многогранников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призмы может быть любой многоугольник: треугольник, четырёхугольник, шестиугольник и другие. Поэтому форма призмы зависит от выбранного основания.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призмы образуют её «стенки». Если призма прямая, эти грани имеют вид прямоугольников и особенно легко изображаются на чертеже.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всегда имеет два равных и параллельных основания. Они лежат в параллельных плоскостях, а боковые грани соединяют соответствующие вершины этих оснований.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призма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 куб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 — это призма, у которой основания и боковые грани являются параллелограммами. Такая форма часто встречается в коробках, ящиках и строительных деталях.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можно считать особым параллелепипедом. У него все грани — равные квадраты, а все рёбра одинаковой длины, поэтому он выглядит особенно аккуратно.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Кирпич, ящик и игральный кубик помогают увидеть разницу между общей формой параллелепипеда и строгой симметрией куба. В обоих случаях легко считать рёбра и вершины.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призмы равна сумме площадей всех её граней. Для прямой призмы удобно отдельно считать основания и боковую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основания дают 12 см², а боковая часть — 20 см², то вся поверхность равна 32 см².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темы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площадь поверхности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пирамиды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формы заметны в шатрах, крышах и некоторых памятниках. Поэтому эту фигуру легко узнать и в архитектуре, и в окружающих предметах.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и неправильная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правильное, а вершина расположена над его центром, пирамиду называют правильной. Если условия симметрии нарушены, пирамида считается неправильной.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пирамиды есть только одно основание. Все боковые грани — треугольники, и они сходятся в одной общей вершине, которую называют вершиной пирамиды.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Усечённая пирамида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фигуру получают, если верхушку пирамиды срезать плоскостью, параллельной основанию. Форма становится устойчивее и визуально мягче, но сохраняет признаки пирамиды.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усечённой пирамиды два основания: нижнее больше, верхнее меньше. Боковые грани уже не треугольники, а трапеции, которые соединяют соответствующие стороны оснований.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напоминает ведро, абажур или декоративную подставку. Поэтому её легко узнать в предметах интерьера и в технических деталях.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математике их называют платоновыми телами. Это пять редких, но очень важных объёмных фигур, которые показывают, насколько разнообразным может быть строение многогранников.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обладают особенно строгой симметрией: если повернуть или мысленно переставить их части, форма не теряет равновесия и выглядит одинаково со всех направлений.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многогранник можно узнать по двум признакам: все его грани одинаковы и являются правильными многоугольниками, а вокруг каждой вершины устроено одно и то же сочетание рёбер.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правильных многогранников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платоновых тел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и на схеме сравниваются только три числовых признака: число граней, рёбер и вершин у каждого правильного многогранника.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пяти тел набор элементов строго фиксирован. Самыми простыми по числам остаются тетраэдр и куб, а у додекаэдра и икосаэдра уже больше граней и рёбер.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«Платоновы тела»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тела: первые три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Октаэдр напоминает две соединённые пирамиды. Его восемь треугольных граней и двенадцать рёбер создают форму, которая выглядит лёгкой и в то же время строго симметричной.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узнать по шести квадратным граням. Все рёбра у него равны, а восемь вершин образуют очень устойчивую и привычную для нас пространственную 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 четырёх одинаковых треугольных граней. Это самая простая из правильных фигур, но у неё уже есть чёткий порядок: 6 рёбер и 4 вершины.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7019"/>
            <a:ext cx="4213822" cy="40697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 тела: последние два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16892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имеет двенадцать пятиугольных граней, тридцать рёбер и двадцать вершин. Несмотря на сложный вид, он подчиняется тем же строгим правилам правильного многогранника.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57173" y="2408686"/>
            <a:ext cx="16892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Икосаэдр состоит из двадцати треугольных граней, тридцати рёбер и двенадцати вершин. Его форма особенно выразительна и часто используется в моделях, играх и геометрических иллюстрациях.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развертка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плоского изображения к объёмной модели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сборки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развёртка должна не только содержать нужные грани, но и позволять сложить их без перекрытия. Именно так проверяют, является ли рисунок настоящей сетью.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призмы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призмы боковых прямоугольников всегда столько же, сколько сторон у основания. Это помогает быстро проверить, достаточно ли элементов в развёртке.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куба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 состоит из шести квадратов. Если хотя бы одна грань расположена неверно, при складывании рёбра не совпадут и фигуру собрать не получится.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сети куба и призмы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многогранника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появляется там, где плоскость пересекает многогранник. Получившаяся фигура может отличаться от исходной и показывает внутреннее строение тела через плоский контур.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и призмы сечения часто бывают треугольными, четырёхугольными или шестиугольными. Всё зависит от того, под каким углом проходит плоскость.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угла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положение плоскости, меняется и вид сечения. Поэтому одна и та же фигура может давать разные результаты при разных пересечениях.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многогранников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симметрии делит многогранник на две зеркально равные части. Если мысленно сложить фигуру по этой плоскости, половины точно совпадут.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фигуру так, что при повороте вокруг неё части многогранника совпадают. У куба таких направлений несколько, поэтому он выглядит очень уравновешенно.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помогает увидеть симметрию в плоском и пространственном виде. У правильных многогранников все соответствующие части расположены одинаково, поэтому их форма кажется особенно стройной.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тоже может сохранять фигуру без изменений. Именно поэтому правильные многогранники считаются самыми симметричными: их форма устойчива к поворотам и отражениям.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помогает связать основные элементы выпуклого многогранника и быстро проверить, не допущена ли ошибка в подсчёте.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выпуклых многогранников значение выражения всегда равно 2. На кубе это видно сразу: формула подтверждает правильность подсчёта граней, рёбер и 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 выпуклых многогранников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запомнили о многогранниках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легко узнавать в окружающих предметах, если смотреть на грани, рёбра и вершины. Повтори пять платоновых тел, проверь развёртки и попробуй объяснить, какое сечение получится у фигуры.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2026-07-27T05:56:52Z</dcterms:created>
  <dcterms:modified xsi:type="dcterms:W3CDTF">2026-07-27T05:56:52Z</dcterms:modified>
</cp:coreProperties>
</file>