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Индия: государства, вера, города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Индии от VIII до XVII века.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 перекрёстке путей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 занимала огромный субконтинент между Гималаями и Индийским океаном. Реки Инд и Ганг, плодородные равнины и порты сделали её удобной для земледелия, торговли и связей с Аравией, Африкой и Юго-Восточной Азией.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раннего Средневековья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владений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крупных ранних держав единая власть распалась на отдельные области. Ими управляли местные династии, которые соперничали друг с другом и защищали собственные земли и города.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страны усиливались раджпуты, паллавы, чалукьи, чолы и другие правители. Каждая династия опиралась на собственную армию, знати и контроль над землёй.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сила зависела не только от войн, но и от брачных союзов, договоров и родственных связей между домами правителей. Это помогало укреплять власть и расширять влияние.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источник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землями давал доход, воинов и право собирать налоги. Поэтому борьба за плодородные районы и торговые дороги была важнее простого захвата столицы.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власти менялись вместе с династиями, торговыми путями и ролью регионов.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историческому значению центров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политические центры Средневековой Индии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и западные порты выделяются как узлы власти и обмена; духовные центры сохраняли влияние даже без политического господства.
</a:t>
            </a:r>
            <a:endParaRPr lang="en-US" sz="12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29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1206: начало султаната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утверждения новой власти в Северной Индии Дели стал политическим центром государства. Отсюда султаны контролировали города, дороги и сбор налогов.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00552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век: укрепление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правители создали систему наместников и опоры на армию. Это помогло удерживать завоёванные территории и расширять влияние в северных областях.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3815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век: рост и 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более поздних династиях султанат стал крупнее, но управление усложнилось. Усилились налоги, походы и борьба с мятежами в провинциях.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47077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век: дробление сил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султанов ослабевала, а местные правители усиливались. Отдельные области действовали всё самостоятельнее, хотя Дели оставался символом верховной власти.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2034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1526: конец султаната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при Панипате открыло путь новой династии — Великим Моголам. Так завершился длительный период господства Дели султаната.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султанат: первое крупное мусульманское государство в Северной Индии
</a:t>
            </a:r>
            <a:endParaRPr lang="en-US" sz="30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управление в Дели султанате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военная экспансия связывала столицу, провинции и налоговую систему.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Великих Моголов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Бабура и новый центр власти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1526 году Бабур победил при Панипате и положил начало новой империи. Из военного успеха выросла держава, где Дели и Агра стали опорными столицами. Во дворах правителей сочетались шатры, крепостные стены и торжественные церемонии.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Акбар: порядок и расширение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Акбаре империя стала особенно сильной и устойчивой. Он опирался на чиновников, налоговый учёт и армию, а также стремился объединять разные группы населения. В такой системе дворец превращался в центр управления большой страной.
</a:t>
            </a:r>
            <a:endParaRPr lang="en-US" sz="11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Шах-Джахан и блеск столицы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Шах-Джахане власть Моголов выразилась в величественных зданиях и богатых городах. Белый мрамор, сады, купола и крепости подчёркивали могущество династии. Именно так архитектура стала видимым символом имперской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султанат и империя Великих Моголов: что было общего и чем они отличались
</a:t>
            </a:r>
            <a:endParaRPr lang="en-US" sz="303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в Индии менялись формы управления от султаната к империи.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держались на налогах и контроле территории, но у Моголов управление стало более разветвлённым и бюрократическим.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историческим сведениям о политическом устройстве государств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650" y="1507400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00" y="1507400"/>
            <a:ext cx="2790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6600" y="1507400"/>
            <a:ext cx="2232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культурное соседство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пространство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религии влияли друг на друга через песни, обряды и язык повседневного общения. Поэтому индийские города становились местом встречи идей, а не только соперничества.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джайнизм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традиции продолжали существовать в отдельных областях. Их монастыри, святыни и общины сохраняли свои обычаи, тексты и формы почитания.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укрепился в городах и при дворах правителей. Мечети, учёные и суфийские наставники стали заметной частью духовной жизни, особенно в Северной Индии.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оставался основной религией большинства населения. Храмы, паломничества и движения бхакти поддерживали личную веру и близость человека к Богу.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Сикхизм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Сикхизм возник позднее как новое религиозное движение. Он вырос в среде, где люди привыкли к соседству разных вер и поиску нравственных ориентиров.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жили в деревнях и работали на земле. Они выращивали зерно, платили налоги частью урожая или деньгами и зависели от погоды, ирригации и местных властей.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жили ремесленники, торговцы, писцы, солдаты и чиновники. Здесь было больше денег и товаров, но жизнь зависела от ремесла, спроса на рынке и власти правителя.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 семьях помогали по дому, в хозяйстве и на рынке. В знатных домах их жизнь часто ограничивали обычаи, а в простых семьях труд был более заметным.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сильно отличался по месту проживания и достатку. Житель порта, деревни или столицы видел мир по-разному, но всех объединяли работа, налоги и зависимость от общины.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повседневная жизнь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города богатели не только на продаже товаров, но и на пошлинах, складах и услугах для купцов и моряков.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описаниям торговли Индийского океана в средневековой Индии; иллюстративная схема по ключевым товарам.
</a:t>
            </a:r>
            <a:endParaRPr lang="en-US" sz="866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Индийского океана и главные товары
</a:t>
            </a:r>
            <a:endParaRPr lang="en-US" sz="282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были ткань и пряности: именно они лучше всего связывали внутренние районы Индии с морскими путями.
</a:t>
            </a:r>
            <a:endParaRPr lang="en-US" sz="12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базары и ремёсла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часто вырастали вокруг крепости, храма или мечети. Там же сосредоточивались власть, торговля и ремесло, поэтому город становился главным местом встреч людей разных занятий.
</a:t>
            </a:r>
            <a:endParaRPr lang="en-US" sz="1217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базар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базарах можно было купить зерно, ткани, украшения, специи, посуду и оружие. Торговля шла громко и быстро, а цены зависели от сезона, дальности перевозки и спроса.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 склад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города отличались складами, пристанями и множеством лодок. Через них проходили товары, пришедшие с моря и суши, поэтому именно здесь особенно быстро накапливались богатство и новости.
</a:t>
            </a:r>
            <a:endParaRPr lang="en-US" sz="1217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ремесленников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ткали хлопок, лепили глиняную посуду, ковали металл, вырезали камень и делали украшения. Их работа обеспечивала города нужными вещами и поддерживала обмен между регионами.
</a:t>
            </a:r>
            <a:endParaRPr lang="en-US" sz="12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понятие стало одним из самых важных открытий индийской математики и позже распространилось по всему миру.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 запись чисел намного удобнее и 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развития индийской математики и системы записи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языки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Санскрит и учёность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Санскрит долго оставался языком священных текстов, учёных трудов и придворной культуры. На нём создавали комментарии, религиозные сочинения и произведения, которые изучали образованные люди разных областей.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при 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мусульманских правителях персидский язык стал важным языком управления, переписки и литературы. Он помогал связывать двор, чиновников и учёных, а также влиял на стиль летописей и поэзии.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языках разных регионов появлялись песни, поэмы и религиозные тексты. Благодаря этому литература становилась ближе обычным людям и передавалась не только письменно, но и устно.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в 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«Рамаяны» и «Махабхараты» жили в театре, живописи и устных рассказах. Эти истории помогали сохранять общие представления о добре, долге и героях для новых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Средневековой Индии: камень, купола и башни
</a:t>
            </a:r>
            <a:endParaRPr lang="en-US" sz="2171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которую видно издалека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Кутб-Минар в Дели поражает высотой и строгими пропорциями. Его каменные ярусы украшены резьбой и надписями, а сам памятник напоминает о раннем развитии исламской архитектуры в Северной Индии.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каменная легенда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Брихадишвара в Тамилнаде — огромный индуистский храм, сложенный из камня. Его мощные стены, высокий силуэт и точная резьба показывают, как южные мастера умели соединять красоту и прочность.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мавзолей и сад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в Агре известен белым мрамором, куполом и симметрией. Его образ особенно ярко смотрится в саду у воды, где архитектура превращается в символ памяти и любви.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разные религиозные и художественные традиции выразились в архитектуре Средневековой Индии.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различаются назначением и стилем, но все они демонстрируют высокий уровень строительства, декоративности и культурного разнообразия.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памятникам архитектуры Индии.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и их особенности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распространялись идеи и культурные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торговые пути связывали людей, книги и обычаи в городах и портах Средневековой Индии.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союзы и перемены власти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ранних держав на севере и юге усилились отдельные князья и династии. Власть всё чаще зависела от армии, союзов и контроля над землями с налогами.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 Дели султанат, который сделал Дели главным политическим центром Северной Индии. Новое государство опиралось на завоевания, наместников и сбор налогов.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1206 год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Бабура при Панипате открыла путь империи Великих Моголов. На североиндийской политической карте началась новая эпоха больших империй.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1526 год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правителей продолжалось, а местные союзы часто меняли ход событий. За власть боролись султаны, раджпуты, южные царства и Моголы.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особенно заметными стали крупные столицы, портовые города и более сложное управление провинциями.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историческому развитию Индии XIV–XVII веков; сравнительная иллюстративная схема.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к концу Средневековья
</a:t>
            </a:r>
            <a:endParaRPr lang="en-US" sz="335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торговли шёл вместе с усилением власти крупных государств, но морское соперничество стало более международным.
</a:t>
            </a:r>
            <a:endParaRPr lang="en-US" sz="11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Индия: страна городов, веры и 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 показала, как на одной территории могут развиваться разные государства, религии и культуры. Её наследие видно в архитектуре, науке, литературе и торговле, связывавшей Индию с миром.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2026-06-02T06:34:13Z</dcterms:created>
  <dcterms:modified xsi:type="dcterms:W3CDTF">2026-06-02T06:34:13Z</dcterms:modified>
</cp:coreProperties>
</file>