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Тургенева о смене эпох, конфликте поколений и рождении нового героя.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Творческая история романа «Отцы и дети»: от замысла к публикации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1860-х: эпоха перемен и литературного поиска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 Александра II общество острее обсуждало будущее страны. Литература быстро откликнулась на эти перемены: писателей особенно интересовали современный человек, семейные конфликты и столкновение разных представлений о прогрессе.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Тургенева привлекал образ человека нового времени — самостоятельного, деятельного и не признающего старые авторитеты. Именно такой характер стал отправной точкой будущего романа.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Первоначальный замысел романа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наблюдал молодых радикалов и размышлял о том, как меняется роль образованного слоя в обществе. Эти наблюдения придали замыслу историческую конкретность и внутреннюю остроту.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замысла оказался не частный семейный эпизод, а широкий конфликт поколений, отражающий идейный перелом русской жизни 1860-х годов.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в период работы над романом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зрелого прозаика
</a:t>
            </a:r>
            <a:pPr algn="ctr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1860-х годов Тургенев уже был автором «Записок охотника», «Рудина» и «Дворянского гнезда». Этот опыт позволил ему уверенно соединить личные отношения героев с общественным спором и показать современность через точные психологические детали.
</a:t>
            </a:r>
            <a:endParaRPr lang="en-US" sz="107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точность взгляда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Зрелое мастерство Тургенева проявилось в умении строить характеры без прямых оценок и упрощений. Он показывал людей в движении мысли, в споре и сомнении, поэтому роман оказался одновременно общественным и глубоко личным.
</a:t>
            </a:r>
            <a:endParaRPr lang="en-US" sz="1078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исторического момента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работал над романом в период, когда общественная жизнь быстро менялась, а литературе требовался новый герой. Тургенев видел не только внешние события, но и перемену настроений, что придало тексту актуальность и убедительность.
</a:t>
            </a:r>
            <a:endParaRPr lang="en-US" sz="107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образа Евгения Базарова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Базаров задумывался как представитель нового поколения, разночинец и нигилист, который опирается на практический ум, а не на традиционный авторитет.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характере героя Тургенев соединил резкость суждений, независимость и внутреннюю силу, благодаря чему образ получился живым, а не схематичным.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Базаров вызывает споры именно потому, что в нем есть и разрушительная энергия отрицания, и человеческая убедительность, важная для художественной правды.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Создавая героя, Тургенев стремился показать не лозунг эпохи, а сложную личность, через которую можно увидеть духовный разлом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работы Тургенева над романом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творческой работы над «Отцами и детьми» от наблюдений к публикации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162" y="1245345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наблюдения и возможные прототипы
</a:t>
            </a:r>
            <a:endParaRPr lang="en-US" sz="2767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Базаров и 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героя заметны черты молодых врачей: практичность, уверенность в опытном знании и привычка судить о мире через пользу. Такой тип был хорошо узнаваем для читателей эпохи.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Студенческая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Базаров связан и со студенческой молодёжью, для которой были характерны резкие споры, интерес к науке и стремление пересмотреть прежние убеждения. Тургенев передал эту атмосферу через речь и поведение героя.
</a:t>
            </a:r>
            <a:endParaRPr lang="en-US" sz="1176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Аркадий как переходный тип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Аркадий показывает, как новые идеи усваиваются мягче и не столь последовательно. Он ближе к сомнениям и компромиссам, поэтому помогает увидеть разницу между убеждением и модой на убеждения.
</a:t>
            </a:r>
            <a:endParaRPr lang="en-US" sz="1239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Старшее поколение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Петрович и Павел Петрович по-разному реагируют на перемены: один ищет примирение, другой держится принципов прошлого. Через них Тургенев показывает не только возраст, но и историческую дистанцию.
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Журнальная публикация сразу вывела роман в центр литературной жизни и сделала его предметом широкого обсуждения.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 истории публикации романа в «Русском вестнике», 1862 год.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романа и первые отклики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публикация и реакция читателей развивались почти одновременно, усиливая общественный резонанс.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показал нигилизм не как простую формулу, а как целостное мировоззрение, связанное с отрицанием традиций, авторитетов и части культурного наследия.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вызвал горячие споры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не устраивал радикальных читателей, потому что герой не превращался в идеального борца, но и консерваторов — потому что роман не сводил новое поколение к карикатуре.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Базарова оказался слишком сложным для однозначной оценки: в нем сочетались сила, уязвимость и внутренняя напряжённость, делающие спор вокруг романа особенно острым.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замысел Тургенева постепенно превращался в один из самых обсуждаемых романов эпохи.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два года Тургенев прошёл путь от первоначального впечатления к тексту, который сразу стал литературным событием и вызвал полемику.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создания и публикации романа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творческой истории романа «Отцы и дети»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линии оценки персонажей помогают Тургеневу сохранить дистанцию и показать спор поколений как живой исторический конфликт, а не как публицистический тезис.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романа И. С. Тургенева «Отцы и дети»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характеристики героев — поступки и диалоги — позволяют писателю не навязывать готовый вывод.
</a:t>
            </a:r>
            <a:endParaRPr lang="en-US" sz="121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Марьино и Никольское изображают мир помещичьей России с ее хозяйственными делами, семейным укладом и неспешным ритмом жизни, который уже начинает расшатываться под давлением времени.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фоне особенно заметен контраст между привычной дворянской культурой и энергией нового поколения, для которого важнее спор, движение мысли и практическая польза.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Усадебный мир как основа художественного фона
</a:t>
            </a:r>
            <a:endParaRPr lang="en-US" sz="2756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разговоры о науке, природе, поэзии и пользе искусства Тургенев сразу сталкивает разные системы ценностей, не сводя их к прямому авторскому комментарию.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диалогов в создании замысла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раскрывает их характер не меньше, чем поступки: в интонации, словаре и манере спорить слышны образование, самооценка и внутренние границы каждого персонажа.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превращается в способ художественного исследования эпохи: именно в споре становится видно, как новые идеи входят в жизнь и проверяются человеческим опытом.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показывает, что конфликт в романе строится не только по возрасту: важно, как каждый персонаж воспринимает перемены и свое место в них.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романа И. С. Тургенева «Отцы и дети»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поколений в системе персонажей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Доминирует не один герой, а столкновение нескольких жизненных позиций, из-за чего роман приобретает масштаб общественного спора.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отношение Тургенева к Базарову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не соглашался с нигилистическими взглядами Базарова, но признавал за ним ум, силу воли и редкую внутреннюю собранность.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 снижает героя до сатирического образа: Базаров показан как человек убеждений, способный к резкой мысли и глубокому самоанализу.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Несогласие автора с героем не отменяет сочувствия к его духовной энергии, поэтому образ остается честным и психологически убедительным.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соединение критики и уважения сделало Базарова одним из самых сложных персонажей русской прозы XIX 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финал как часть творческого замысла
</a:t>
            </a:r>
            <a:endParaRPr lang="en-US" sz="2671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образа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создает Базарова как сильную, деятельную личность нового времени, для которой спор с традицией становится способом самоопределения.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Сюжетное испытание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романа герой проходит через столкновение с любовью, семьей и собственными убеждениями, и его уверенность постепенно обнажает внутренние пределы.
</a:t>
            </a:r>
            <a:endParaRPr lang="en-US" sz="1271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романа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Базарова завершает не только сюжет, но и авторское размышление о цене отрицания, хрупкости человеческой правоты и незавершенности исторической эпохи.
</a:t>
            </a:r>
            <a:endParaRPr lang="en-US" sz="120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общественных перемен к художественному образу
</a:t>
            </a:r>
            <a:endParaRPr lang="en-US" sz="251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историческая ситуация 1860-х годов превратилась у Тургенева в конфликт поколений и систему образов романа.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в «Русском вестнике» сразу вывела роман к широкой читающей аудитории и сделала его заметным событием литературного сезона 1862 года.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журнальной публикации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Журнальный формат включил произведение в текущую общественную дискуссию: роман читали как отклик на споры о России, поколении и новых идеях.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отклик критики и читателей показал, что текст воспринимался не только как художественное произведение, но и как важный общественный документ эпохи.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06" y="3000196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231" y="3040066"/>
            <a:ext cx="425700" cy="340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8231" y="549041"/>
            <a:ext cx="425700" cy="340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3028" y="530121"/>
            <a:ext cx="425700" cy="37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творческой истории романа
</a:t>
            </a:r>
            <a:endParaRPr lang="en-US" sz="2647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наблюдение современности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внимательно всматривался в реальную жизнь 1860-х годов, поэтому в романе убедительно переданы речь, привычки и интеллектуальная атмосфера эпохи.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раскрытая через спор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Творческий замысел строится на столкновении взглядов, а не на прямом авторском наставлении: именно спор героев становится движущей силой повествования.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конфликт как модель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в усадьбе отражает более широкий исторический разлом, благодаря чему частная история приобретает общественное и философское значение.
</a:t>
            </a:r>
            <a:endParaRPr lang="en-US" sz="1095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жанровых начал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объединяет социальную проблематику, психологическую точность и живую разговорную речь, создавая многослойный образ переломной эпохи.
</a:t>
            </a:r>
            <a:endParaRPr lang="en-US" sz="116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Творческая история романа показала, как наблюдение за современностью, поиск нового героя и стремление к объективности создали произведение, ставшее символом спора поколений и смены исторических эпох.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«Отцы и дети»: роман о переломе эпох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2026-05-19T21:08:37Z</dcterms:created>
  <dcterms:modified xsi:type="dcterms:W3CDTF">2026-05-19T21:08:37Z</dcterms:modified>
</cp:coreProperties>
</file>