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социалистической системы и конфликты на Балканах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краха социализма к новой карте Европы: реформы, распад и войны.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1980-х социалистические экономики всё заметнее отставали: рос дефицит, замедлялся рост, усиливался внешний долг. Перестройка в СССР ускорила перемены, а 1989 год стал точкой, после которой политический порядок Восточной Европы изменился необратимо.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социалистической системы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модель хуже справлялась с обновлением производства и распределением ресурсов, чем экономика рыночного типа. Это приводило к дефициту товаров, падению качества продукции и заметному технологическому отставанию.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официальными лозунгами и повседневной жизнью становился всё очевиднее. Коррупция, низкий уровень жизни и отсутствие политической конкуренции подрывали веру в идеологию социализма.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общественной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движения, независимые профсоюзы и альтернативные СМИ расширяли пространство критики. Люди всё настойчивее требовали свободных выборов, многопартийности и реального участия в политике.
</a:t>
            </a:r>
            <a:endParaRPr lang="en-US" sz="913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Михаила Горбачёва сделали советскую систему более открытой, но одновременно уменьшили давление на союзников в Восточной Европе. Это ускорило внутренние изменения в социалистическом блоке.
</a:t>
            </a:r>
            <a:endParaRPr lang="en-US" sz="924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всё больше обществ в Восточной Европе связывали будущее не с монополией партии, а с правами человека, свободой слова и сменяемостью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событиям 1985–1991 годов; значения для протестов и переходов представлены как сравнительный индекс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1989 года перемены были ограниченными, но затем протесты и реформы резко ускорили демонтаж прежней системы.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перелом в 1989 году: число коммунистических режимов быстро сокращается, а политическая трансформация становится массовой.
</a:t>
            </a:r>
            <a:endParaRPr lang="en-US" sz="128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1985–1991 годы: распад коммунистического блока в Восточной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стена: ночь, когда граница перестала быть непреодолимой
</a:t>
            </a:r>
            <a:endParaRPr lang="en-US" sz="1809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Толпы у переходов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9 ноября 1989 года жители Восточного Берлина устремились к пограничным пунктам, требуя свободного прохода. Напряжение быстро сменилось радостью: охрана не смогла остановить поток людей, и символ разделения оказался бессилен перед массовым движением.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символ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стене появились граффити, а по обе стороны границы люди обнимались, поднимались на бетонные блоки и фотографировали происходящее. Эти кадры стали визуальным образом конца холодной войны и надежды на объединённую Европу.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022216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1989 года в странах Восточной Европы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 Восточной Европе имели разные формы, но почти везде означали конец монополии коммунистической партии.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перехода различались от переговоров до революции, но общий результат был один — демонтаж старой партийной монополии.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коммунистической власти к новым режимам в 1989 году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как многонациональная федерация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объединяла несколько крупных народов и множество локальных общин. Такая этническая сложность делала федерацию устойчивой только при наличии доверия, общего политического курса и равновесия интересов.
</a:t>
            </a:r>
            <a:endParaRPr lang="en-US" sz="99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обладали собственными институтами и значительной автономией, но центр должен был удерживать баланс между ними. Когда этот баланс ослаб, споры о полномочиях стали особенно острыми.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Тито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Иосипа Броз Тито в 1980 году лишила страну фигуры, способной сдерживать противоречия. Центральная власть ослабла, а республиканские элиты начали действовать всё более самостоятельно.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политические разрывы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уровне развития регионов усиливали недовольство. На этом фоне национализм становился удобным инструментом мобилизации, а споры о будущем страны превращались в борьбу за власть и ресурсы.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распад Югославии привёл к войнам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политических и военных кризисов 1990-х годов в бывшей Югославии.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Хорватии: осады, разрушения и беженцы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Хорватии началась в 1991 году и продолжалась до 1995-го. С одной стороны выступали хорватские силы, с другой — Югославская народная армия и сербские формирования, что сделало конфликт особенно ожесточённым.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Вуковара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Вуковара стала одним из самых тяжёлых эпизодов войны. Город оказался почти разрушен, а число жертв и масштаб человеческих потерь показали, насколько быстро локальный бой может превратиться в катастрофу.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культурному наследию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Обстрелы Дубровника потрясли не только Хорватию, но и всю Европу. Боевые действия затронули исторический центр и памятники, что превратило войну в угрозу не только людям, но и культурной памяти.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разорение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дома, блокпосты и колонны беженцев стали привычным образом войны. Тысячи семей были вынуждены покинуть свои города и сёла, а восстановление нормальной жизни растянулось на годы.
</a:t>
            </a:r>
            <a:endParaRPr lang="en-US" sz="9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войне в Боснии и Герцеговине, 1992–1995; значения представлены как сравнительный индекс интенсивности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и Герцеговина пережила массовое перемещение населения, разрушение городов и тяжёлый кризис, который затронул почти каждую общину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тяжёлые последствия пришлись на 1992 и 1995 годы: именно тогда конфликт достиг наибольшей интенсивности и гуманитарного размаха.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Боснийская война: масштаб гуманитарной катастрофы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47498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войн в Боснии и Герцеговине, 1992–1995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Боснийская война объединила несколько местных сторон и внешних посредников, чьи интересы часто менялись в ходе боевых действий.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был многосторонним: цели различались, а союзы менялись в зависимости от ситуации на фронте и дипломатического давления.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боснийского конфликта и их цели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чистки и массовые преступления против мирного населения
</a:t>
            </a:r>
            <a:endParaRPr lang="en-US" sz="1755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 страх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Насильственные выселения, лагеря для пленных и уничтожение домов использовались для вытеснения «чужого» населения с территории и создания атмосферы постоянного страха среди мирных жителей.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Сожжение деревень и обстрелы населённых пунктов разрушали привычную жизнь быстрее, чем сами боевые действия, оставляя людей без жилья, работы и доступа к помощи.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Сребреница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Резня в Сребренице в июле 1995 года стала самым известным символом массового насилия: были убиты тысячи боснийских мусульман, а трагедия потрясла мир.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мечетей, церквей и исторических памятников дополняло физическое насилие, потому что разрушало культурную память и показывало стремление не только победить, но и стереть следы присутствия другой группы.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реакция: ООН, миротворцы и НАТО
</a:t>
            </a:r>
            <a:endParaRPr lang="en-US" sz="2391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 ООН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направляла миротворцев, вводила эмбарго на оружие и объявляла «зоны безопасности», однако эти меры часто не могли остановить наступления и обстрелы.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силы работали в условиях нехватки ресурсов и узкого мандата, поэтому не всегда могли защитить гражданских лиц или быстро реагировать на эскалацию насилия.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переговоры становились важной попыткой остановить войну, но без реального давления на стороны конфликта они редко приводили к немедленному прекращению боевых действий.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Авиаудары НАТО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1995 году НАТО впервые применило силу на Балканах, нанеся авиаудары по позициям боснийских сербов; это стало переломом в международном подходе к конфликту.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Дейтонские соглашения, ноябрь 1995 года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 Дейтоне закрепили прекращение войны и создали сложную систему власти, рассчитанную на баланс интересов бывших противников.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остановило боевые действия, но не сняло все противоречия: мир был достигнут ценой сложного политического компромисса.
</a:t>
            </a:r>
            <a:endParaRPr lang="en-US" sz="126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Дейтонские соглашения 1995 года и завершение войны в Боснии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Косовский кризис и новый этап балканских конфликтов
</a:t>
            </a:r>
            <a:endParaRPr lang="en-US" sz="237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1998: рост напряжённости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между сербскими силами и албанским населением края усилилось, а ситуация быстро перешла от политического кризиса к вооружённым столкновениям.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1998–начало 1999: 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действий сил безопасности сопровождалось жертвами среди мирных жителей и ростом числа людей, покидавших свои дома в поисках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1999: кампания НАТО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политического урегулирования НАТО начало воздушную кампанию против Югославии, сделав косовский кризис международным вопросом особой остроты.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1999: международное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боевых действий в Косово были введены международные силы, что открыло новый этап урегулирования и контроля над ситуацией.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внутреннего конфликта к международному вмешательству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динамика балканских кризисов 1990-х годов: от внутренней эскалации к внешнему давлению и мирному урегулированию.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166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социальные последствия балканских войн
</a:t>
            </a:r>
            <a:endParaRPr lang="en-US" sz="2177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 сельское хозяйство понесли тяжёлые потери, а прежние хозяйственные связи между республиками были разорваны почти полностью.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домов, школ и больниц были повреждены или уничтожены, поэтому восстановление нормальной жизни требовало долгих лет и значительных вложений.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переселение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оказались беженцами или внутренне перемещёнными лицами, а для многих семей война означала потерю дома, работы и привычного окружения.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предприятий и торговых связей привело к резкому росту безработицы, усилению бедности и ослаблению социальной стабильности в регионе.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между этническими группами и последствия насилия затормозили примирение, поэтому помощь международных организаций стала важной частью послевоенного восстановления.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постсоциалистических трансформаций в Европе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регионов показывает, что темп реформ и качество перехода зависели не только от экономики, но и от уровня политической стабильности.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устойчивые институты, переход шёл мирнее; где усиливались национальные конфликты, реформы сопровождались кризисами и насилием.
</a:t>
            </a:r>
            <a:endParaRPr lang="en-US" sz="113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постсоциалистических переходов в разных регионах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балканских войн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многонационального государства особенно опасен там, где общие институты слабы и не способны удержать баланс интересов между регионами и общинами.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национализма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может быстро стать политическим инструментом мобилизации, если лидеры используют страх и исторические обиды для оправдания насилия и разделения общества.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меньшинств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1990-х годов показал, что права меньшинств, свобода передвижения и безопасность гражданских лиц должны защищаться заранее, а не после начала войны.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мира и 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международное посредничество, миротворческие миссии и согласованное дипломатическое давление способны снизить масштабы кризиса, если применяются своевременно и последовательно.
</a:t>
            </a:r>
            <a:endParaRPr lang="en-US" sz="7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системы к новой Европе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социалистической системы открыло путь к новой политической карте Европы: где-то — к мирным реформам, а где-то — к войнам, гуманитарной трагедии и долгому поиску примирения.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2026-06-01T06:37:15Z</dcterms:created>
  <dcterms:modified xsi:type="dcterms:W3CDTF">2026-06-01T06:37:15Z</dcterms:modified>
</cp:coreProperties>
</file>