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Непримиримость позиции в литературе: принцип, выбор и нравственная цена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совести в литературе проверяется выбором, конфликтом и личной ценой.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11 классе
</a:t>
            </a:r>
            <a:endParaRPr lang="en-US" sz="2065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видят, как литературный герой определяет границы допустимого и отвечает за свой выбор. Тема помогает понять связь чести, долга, свободы и личной совести с реальными жизненными решениями.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Непримиримая позиция рождается из внутренней убеждённости: герой действует не ради выгоды, а в согласии с совестью и нравственным законом.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готов остаться в одиночестве, если цена компромисса — ложь, предательство, унижение другого человека или отказ от правды.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эта твёрдость раскрывается через поступки, реплики, внутренние монологи и острое столкновение с обществом, властью или средой.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непримиримой позиции героя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основа темы в русской классике
</a:t>
            </a:r>
            <a:endParaRPr lang="en-US" sz="231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связывает твёрдость характера с честью, правдой и человеческим достоинством, проверяя героя в момент морального выбора.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правота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XIX века непримиримость часто противопоставлена приспособленчеству, карьеризму, лицемерию и духовной слабости окружающих.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среде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 показывает, как личная совесть сталкивается не только с обществом, но и с давлением тоталитарной власти.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системой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позиция нередко ведёт к одиночеству, внутреннему разладу или трагедии, но сохраняет нравственное ядро личности.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моральной стойкости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Принципиальность, упрямство и фанатизм в литературном анализе
</a:t>
            </a:r>
            <a:endParaRPr lang="en-US" sz="194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 литературоведение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точнее оценить позицию героя и его нравственный смысл.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— служит ли позиция правде и достоинству человека или превращается в самоутверждение.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непримиримого героя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как знак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Непримиримый герой часто оказывается один среди людей, которые принимают ложь как норму. Его изоляция подчёркивает не слабость, а верность собственному нравственному закону.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цена твёрдости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не соглашается на унижение, обман и моральную компромиссность. Поэтому его образ строится на внутреннем разладе, напряжении и трудном, но осознанном решении.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мотивы обычно связаны с пережитым нравственным потрясением, а не с кратким эмоциональным порывом.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непримиримую позицию литературного героя
</a:t>
            </a:r>
            <a:endParaRPr lang="en-US" sz="213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Непримиримость вырастает из системы ценностей: личный опыт усиливает убеждение и делает сопротивление осознанным.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 XIX–XX веков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выбора: как литература показывает твёрдость позиции
</a:t>
            </a:r>
            <a:endParaRPr lang="en-US" sz="171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Появление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ситуацией, где промедление невозможно: нужно ответить на ложь, угрозу, предательство или просьбу о нравственном компромиссе.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Момент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поступок совершается быстро и без подсказок извне. Именно здесь особенно заметны паузы, жесты, интонация и внутренняя собранность персонажа.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Реакция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могут осудить, не понять или отвергнуть героя. Контраст его позиции и общественной реакции усиливает драматизм сцены.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Последствия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эпизода показывает, что твёрдость имеет цену: она приносит одиночество, страдание или победу внутреннего достоинства над страхом.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непримиримая позиция героя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нравственного конфликта в литературном произведении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Чацкий как пример непримиримости к лжи и лицемерию
</a:t>
            </a:r>
            <a:endParaRPr lang="en-US" sz="1613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не принимает нормы фамусовского общества, где важнее чин, внешний успех и удобное молчание. Его позиция строится на требовании правды и личной независимости.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спорах он резко разоблачает моральную пустоту света, не желая подстраиваться под его правила. Именно поэтому герой оказывается один против большинства.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отвечают насмешкой, недоверием и осуждением, потому что его слова нарушают привычный порядок лицемерия. Конфликт становится не бытовым, а нравственным.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по своей эпохе комедия показывает: победа возможна не в обществе, а в сохранении внутреннего достоинства. Нравственная правота не снимает одиночества, но сохраняет честь.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Гринёв оказывается перед Пугачёвым, выбор уже нельзя отложить. Перед ним не просто спасение, а проверка, способен ли он сохранить верность долгу, даже если за отказ платить придётся жизнью и свободой.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Присяга, которую нельзя нарушить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пытается оправдать измену обстоятельствами и не ищет удобного выхода. Его спокойная твёрдость подчёркивает, что честь для него важнее страха, а внутренняя правота сильнее угрозы и давления.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Испытание, в котором решается судьба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строится так, чтобы показать не эффектный жест, а стойкость человека, который не отступает от своего решения. Именно в этой сдержанности раскрывается сила личности, не желающей предать себя ради безопасности.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Молчаливая победа нравственного характера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 и честь как основа непримиримой позиции
</a:t>
            </a:r>
            <a:endParaRPr lang="en-US" sz="16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непримиримость проявляется и как открытый протест, и как тихая верность нравственному идеалу.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и формы нравственной твёрдости
</a:t>
            </a:r>
            <a:endParaRPr lang="en-US" sz="2385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ярко тема выражена в конфликтах, где герой сознательно выбирает правду вместо удобства и признания.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классической литературы: А. С. Грибоедов, А. С. Пушкин, Ф. М. Достоевский, М. А. Булгаков, М. Ю. Лермонтов.
</a:t>
            </a:r>
            <a:endParaRPr lang="en-US" sz="8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стремится доказать себе право переступить нравственный закон, но его теория сразу сталкивается с живой совестью. Внутренняя трещина между идеей и человечностью становится главным источником напряжения.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преступления непримиримость героя обращается внутрь: он не примиряется ни с собой, ни с правдой о собственном поступке. Болезненное самоосуждение разрушает холодную уверенность и выявляет глубину психологического кризиса.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показывает, что подлинная твёрдость не равна жестокому самоутверждению. Если позиция строится на презрении к людям, она неизбежно приводит к нравственному падению и к мучительному распаду личности.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Непримиримость и внутренний конфликт в романе Ф. М. Достоевского
</a:t>
            </a:r>
            <a:endParaRPr lang="en-US" sz="1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в ситуации нравственного выбора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разные формы верности нравственному идеалу в русской классике.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Непримиримость может быть и открытым протестом, и тихой верностью; её общий признак — отказ предать собственную правду.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принципиальностью и разрушительной жёсткостью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Опирается на нравственные ценности и предполагает ответственность за последствия. Такой герой отстаивает правду без презрения к человеку и умеет различать поступок и личность.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Принципиальность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 самолюбивым нежеланием уступить или признать ошибку. В литературе оно часто выдаётся за твёрдость, но на деле служит самозащите и гордости.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Исключает сомнение, диалог и уважение к чужой позиции. Он превращает убеждение в разрушительную силу, которая ломает отношения и обедняет внутренний мир героя.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Фанатизм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уважение к людям даже при несогласии с их взглядом. Именно такая позиция делает героя нравственно убедительным и не позволяет правоте стать жестокостью.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твёрдость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литературный герой сохраняет верность убеждениям
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нравственного выбора в конфликте с давлением среды и обстоятельств.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стержень героя как литературная ценность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стержень проявляется тогда, когда герой сам определяет, что для него допустимо, а что недопустимо. Он не снимает с себя ответственности и не перекладывает её на обстоятельства или чужое мнение.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важен для литературы, потому что позволяет увидеть нравственную устойчивость в действии: перед страхом, соблазном и давлением герой сохраняет достоинство и остаётся верен своему выбору.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помогает связать литературную проблему с повседневным опытом выбора в школьной среде.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современные старшеклассники оценивают принципиальность
</a:t>
            </a:r>
            <a:endParaRPr lang="en-US" sz="1985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признаёт ценность честности, но заметная часть уже сталкивалась с давлением и уступками, что делает тему личностно значимой.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класса, приведённый в материалах к презентации.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определить, во имя чего действует герой: ради долга, правды, любви, чести или самоутверждения. Мотив помогает отличить нравственную твёрдость от случайного упрямства.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 темы для анализа произведений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увидеть, чем персонаж жертвует. Цена выбора показывает масштаб внутреннего конфликта: спокойствием, отношениями, репутацией, свободой или даже жизнью.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Третьим шагом становится оценка авторской позиции. Текст может поддерживать героя, спорить с ним или показывать трагическую ограниченность его убеждений.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понять, оправдывает ли произведение этот выбор исторически и нравственно. Такой анализ делает характеристику героя точнее и глубже.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Непримиримость как мера нравственной силы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Непримиримость позиции в литературе показывает, насколько человек способен сохранить совесть, достоинство и ответственность, когда удобный компромисс кажется проще. Именно в этом раскрывается подлинная мера характера.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2026-05-23T18:29:41Z</dcterms:created>
  <dcterms:modified xsi:type="dcterms:W3CDTF">2026-05-23T18:29:41Z</dcterms:modified>
</cp:coreProperties>
</file>