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трудились наши предки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и работали наши предки без машин и магазинов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без которого не прожить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от труда зависели еда, тепло и спокойствие всей семьи. Люди вставали затемно, работали до вечера и старались не только для себя, но и для близких, соседей и всей деревни.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и работа в поле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просыпалась после зимы, и люди начинали пахать и сеять. От весенней работы зависел будущий урожай, поэтому спешить было нельзя.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нужно было беречь: выдёргивать сорняки, следить за посевами и помогать растениям расти. В это время труд был особенно длинным и утомительным.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созревали колосья, наступала пора уборки. Урожай снимали быстро, пока не испортилась погода, и готовили запасы на холодные месяцы.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отдыхало под снегом, а люди не сидели без дела. В домах чинили вещи, пряли, ткали и готовились к следующему сезону.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пахали землю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Соха и плуг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обрабатывали простыми, но крепкими орудиями — сохой и плугом. Они разрезали почву, чтобы в неё можно было посеять зерно и получить хороший урожай.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Тянуть тяжёлую работу помогали лошади или быки. Без сильных животных пахать было бы гораздо труднее, а иногда и совсем невозможно.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вдвоём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направлял животных, а другой вёл орудие по земле. Нужно было двигаться ровно и внимательно, иначе борозды получались кривыми.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выращивали на полях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злаки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сеяли рожь, пшеницу, овёс и ячмень. Из них потом получали хлеб, кашу и корм для животных, поэтому эти культуры были особенно важны.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для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был очень ценным растением. Из него делали ткань для одежды, а из семян получали масло, которое тоже было полезным в хозяйстве.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выращивали горох и репу. Эти простые продукты помогали разнообразить еду и выручали семью, когда запасов было не так много.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— главное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берегли особенно тщательно, потому что хлеб был главным продуктом на столе. Хороший урожай означал, что семья будет сыта и спокойна.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хлеба от зерна до стола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сельских работ от весенней пахоты до выпечки в русской печи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и запасы на зиму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Снопы и сушение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Срезанные колосья связывали в снопы и ставили сушиться. Это помогало сохранить зерно и сделать его удобным для дальнейшей обработки.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Амбары и кладовые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зерно относили в амбары и кладовые. Там его берегли от сырости и мышей, ведь запасов должно было хватить на долгую зиму.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 и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жатвы никто не ленился: работа была срочной и важной. В деревне ценили тех, кто умел трудиться быстро, аккуратно и вместе с другими.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убирали всей семьёй, а иногда на помощь приходили соседи. Чем быстрее шла жатва, тем больше шансов было собрать всё до дождя и холодов.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труд в избе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в избе была настоящей помощницей. Она грела дом, в ней готовили еду и пекли хлеб, а ещё на ней можно было немного погреться.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дрова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приносить воду, носить дрова и следить, чтобы в доме всегда было тепло. Без этого не сваришь кашу и не растопишь печь.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убирали руками: подметали пол, стирали, вытирали пыль и раскладывали вещи по местам. Аккуратность помогала хозяйству не превращаться в беспорядок.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требовал заботы о столе. Надо было готовить простую, но сытную пищу для всех домашних, чтобы сил хватало на работу и учёбу.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Ремёсла: вещи, сделанные руками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ковали полезные железные вещи: гвозди, подковы, ножи, топоры и детали для телег. Их работа была шумной, горячей и очень нужной всей деревне.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работали с деревом и делали дома, скамьи, двери, телеги и разные хозяйственные предметы. Без их умелых рук деревня не могла бы строиться и жить удобно.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Сапожники шили и чинили обувь для взрослых и детей. Хорошая пара сапог или башмаков защищала ноги от грязи, холода и долгих дорог.
</a:t>
            </a:r>
            <a:endParaRPr lang="en-US" sz="869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превращали нити в ткань на станке. Из неё потом шили одежду, полотенца и мешки, которые нужны были в каждом хозяйстве.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посуду из глины: горшки, миски и кувшины. Такая посуда помогала хранить еду, готовить кашу и ставить на стол всё необходимое.
</a:t>
            </a:r>
            <a:endParaRPr lang="en-US" sz="8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и его работа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жаркого горна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кузнице всегда было жарко, словно лето поселилось там навсегда. Кузнец раздувал огонь, брал тяжёлый молот и бил по раскалённому металлу. Искры летели во все стороны, а из железа постепенно рождалась нужная вещь.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выходило из рук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делал топоры, ножи, гвозди, подковы и детали для телег. Без таких предметов трудно было работать в поле, строить дом и перевозить грузы. Поэтому мастера уважали и часто приходили к нему за помощью.
</a:t>
            </a:r>
            <a:endParaRPr lang="en-US" sz="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делали одежду и ткань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235225" y="15138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собирали лён и стригли овец. Из льна и шерсти получали волокна, из которых можно было сделать нить для будущей ткани.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35228" y="118905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Пряли нити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скручивали в тонкие нити на прялке и веретене. Эта работа требовала терпения, потому что нить должна была получиться ровной и прочной.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5235228" y="2226731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Ткали полотно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нити натягивали на ткацкий станок и переплетали их. Так появлялась ткань, из которой шили рубахи, сарафаны, штаны и другие вещи.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35228" y="3264406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Шили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ткани делали одежду для взрослых и детей. Вещи старались шить крепко и аккуратно, чтобы они долго служили и не рвались после первой носки.
</a:t>
            </a:r>
            <a:endParaRPr lang="en-US" sz="9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работала вместе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семье никто не сидел без дела. Каждый помогал по силам, и от этого дом был крепче, а работа спорилась быстрее и дружнее.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выполняли самую тяжёлую работу: пахали, косили, строили, заготавливали дрова. Их труд помогал всей семье пережить зиму и не остаться без нужного.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готовили пищу, стирали, пряли, шили и следили за хозяйством. Благодаря их старанию в избе было тепло, чисто и всегда находилось что подать к столу.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были важными помощниками. Они выполняли несложные поручения, учились ответственности и понимали: даже маленькое дело приносит пользу всей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помогали дети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дары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ходили за ягодами, грибами и орехами. Такие походы были не только полезными, но и весёлыми: в лесу можно было узнать много нового.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Носили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приносили из колодца или реки в вёдрах. Это казалось простым делом, но без воды нельзя было приготовить еду, умыться и вести хозяйство.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Пасли птицу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присматривали за гусями и другой домашней птицей. Нужно было не отвлекаться, чтобы стадо не разбежалось и всё было спокойно во дворе.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Помогали в огороде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дети поливали грядки, убирали сорняки и собирали урожай. Так они учились заботиться о растениях и видеть результат своего труда.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хворост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растопки печи нужны были сухие ветки и хворост. Дети приносили их домой, и это помогало семье готовить еду и согревать избу.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38000" y="144325"/>
            <a:ext cx="52038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 менялась по временам года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112275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начинали пахать землю и сеять зерно. Природа просыпалась, и люди спешили успеть всё сделать вовремя, пока почва была влажной и мягкой.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37306" y="1891350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ухаживали за посевами, пололи грядки и присматривали за животными. В это время работы было много, зато всё вокруг быстро росло и зеленело.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2336" y="2745075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наступала пора уборки урожая. Зерно, овощи и фрукты собирали, сушили и складывали в запасы, чтобы еды хватило на долгую зиму.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596800" y="1891350"/>
            <a:ext cx="1434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поле отдыхало, а люди чинили инструменты, пряли, ткали и мастерили нужные вещи. Это был спокойный, но тоже очень полезный труд.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труда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Посиделки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тёплой избе устраивали посиделки. Люди разговаривали, рассказывали истории, пряли или мастерили, а заодно отдыхали в доброй и спокойной обстановке.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веселье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звучала музыка, шутки и смех. После трудной работы такие дни особенно радовали, потому что все могли собраться и повеселиться вместе.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был приятнее, когда весь труд уже сделан. Люди гордились своими успехами, и это чувство помогало им начинать следующий день с новыми силами.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люди собирались вместе, пели песни и играли. Такой отдых помогал снять усталость и напоминал, что рядом есть друзья и родные.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67823"/>
            <a:ext cx="719700" cy="63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наших предков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и коса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жали хлеб и косили траву. Эти инструменты помогали быстро собрать урожай и заготовить корм для домашних животных.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 и пила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Топором рубили брёвна, а пилой распиливали дерево. С их помощью строили дома, сараи и делали многое для хозяйства.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 и веретено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прялке и веретене делали нити из льна и шерсти. Потом из них ткали ткань и шили одежду для всей семьи.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Наковальня и молот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кузнеца были тяжёлые инструменты, чтобы ковать металл. Они помогали делать крепкие вещи, нужные в доме, в поле и в дороге.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и грабли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Лопатой копали землю, а граблями ровняли грядки и собирали сено. Без этих простых вещей в огороде было бы трудно работать.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 труд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усердие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работа не делалась за минуту. Люди учились не спешить, доводить дело до конца и спокойно повторять нужные действия много раз.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зерно, ткань и готовые вещи требовали бережного обращения. Аккуратный человек работал чище, точнее и делал меньше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справлялся один, на помощь приходили родные и соседи. Вместе любое дело шло быстрее, а труд становился легче.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показывал, сколько сил нужно, чтобы жить и кормить семью. Поэтому в деревне особенно ценили трудолюбивых и добрых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со временем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использовать тракторы, комбайны и другие машины. Они заменили часть тяжёлой ручной работы и помогли быстрее обрабатывать большие поля.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больше удобств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фабрики и новые приборы сделали жизнь проще. Многие домашние дела стали занимать меньше времени, чем в старинной избе.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мастерство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сегодня люди пекут хлеб, вышивают, лепят посуду из глины, вырезают дерево и куют металл. Эти умения бережно передаются новым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труда предков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прялки, серпы, рубели, посуду и старинную одежду. Эти вещи помогают представить, как жили и работали люди раньше.
</a:t>
            </a:r>
            <a:endParaRPr lang="en-US" sz="79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часто говорится о труде, хлебе и дружбе. Короткие и мудрые слова напоминают, что работа всегда считалась важной.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герои трудятся, строят, шьют, пекут и помогают друг другу. Через сказочные истории дети узнают, как ценили умение и старание.
</a:t>
            </a:r>
            <a:endParaRPr lang="en-US" sz="824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рассказывали о поле, доме и радостях жизни. В них сохранилась память о том, как много люди делали своими руками.
</a:t>
            </a:r>
            <a:endParaRPr lang="en-US" sz="8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помнить труд предков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наших предков помогал им жить, кормить семью и строить дома. Если помнить об этом, мы начинаем сильнее ценить хлеб, вещи и добрую помощь близких.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2026-05-26T05:44:27Z</dcterms:created>
  <dcterms:modified xsi:type="dcterms:W3CDTF">2026-05-26T05:44:27Z</dcterms:modified>
</cp:coreProperties>
</file>