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 среда: единая система жизни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возможна только в согласии с условиями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формирует возможности жизни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показывает, что температура, свет, вода, пища и укрытия задают границы существования вида. Организм отвечает на эти условия строением, функциями и поведением, сохраняя жизнь и продолжение рода.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экологические факторы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обитают в воде, на суше, в почве и внутри других организмов. Каждая среда предъявляет свои требования к дыханию, передвижению, питанию и защите от внешних воздействий.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неживой и живой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определяются светом, температурой, влажностью, солёностью, давлением и составом среды. Биотические факторы возникают из взаимодействий с другими организмами: от конкуренции до симбиоза и паразитизма.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связаны с загрязнением, вырубкой лесов, распашкой земель, строительством и изменением климата. Они быстро меняют условия жизни и могут нарушать устойчивость природных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факторов 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популяция обычно испытывает воздействие всех трёх групп факторов одновременно, поэтому их влияние нельзя рассматривать отдельно.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действуют совместно: изменения в одной группе усиливают или ослабляют действие остальных и определяют условия жизни вида.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школьной темы «Организм и среда».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Температура: пределы и адаптации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замедляет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снижается ниже оптимума, обмен веществ у организма идёт медленнее. У растений падает интенсивность фотосинтеза, а у животных уменьшается подвижность, поэтому они ищут укрытия, мигрируют или переходят к спячке.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повышает риск обезвоживания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температуре усиливается испарение воды, а клетки быстрее теряют устойчивость. Это особенно заметно у растений: листья вянут, устьица закрываются, и обмен газов затрудняется. У животных возрастает роль охлаждения и экономии влаги.
</a:t>
            </a:r>
            <a:endParaRPr lang="en-US" sz="104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разные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организм может выглядеть по-разному зимой и летом. Меняются густота покровов, активность, окраска и поведение, потому что сезонные условия требуют не одинаковой, а меняющейся стратегии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 газовый состав среды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вещества, участвует в терморегуляции и переносе питательных соединений. Её нехватка вызывает обезвоживание, у растений снижает тургор, а у животных нарушает работу органов и обмен веществ.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необходим для фотосинтеза, помогает ориентироваться в пространстве и задаёт суточные и сезонные ритмы. Его нехватка изменяет активность организмов и ограничивает нормальное развитие многих видов.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углекислый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 клеточного дыхания, а углекислый газ — для образования органических веществ при фотосинтезе. В водной среде особенно важны не только их содержание, но и прозрачность воды.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пищи и подходящей температуры дефицит воды, кислорода или света может стать главным барьером для жизни. Поэтому именно газовый состав и влажность часто определяют распространение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изменения среды к ответу организма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от нормы требует саморегуляции. Гомеостаз удерживает условия, при которых ферменты и клетки работают согласованно.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нормальная температура тела человека.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36,6 °C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привычный ориентир стабильности внутренней среды человека.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 различным условиям 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и функции помогают виду сохранять жизнедеятельность в конкретных условиях.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требуют разных приспособлений, но цель у них общая: поддержать жизнь, размножение и успешное существование вида.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адаптаций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со строением тела: формой клюва, конечностей, покровов, листьев или кутикулы. Такие признаки помогают организму лучше добывать пищу, защищаться и передвигаться.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Определяются особенностями обмена веществ: накоплением жира, экономией воды, устойчивостью ферментов к температуре, выработкой ядов и других защитных веществ.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Проявляются в образе жизни: миграциях, суточной активности, строительстве нор и заботе о потомстве. Часто именно поведение позволяет пережить неблагоприятный сезон.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конкурентное исключение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совпадение по одним признакам часто сочетается с расхождением по другим. Это снижает прямую конкуренцию и позволяет сосуществовать.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ниши почти полностью совпадают, устойчивое сосуществование затрудняется: вид либо вытесняется, либо переходит к разделению ресурсов.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в сообществе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опыление помогают обоим партнёрам: один получает пищу, защиту или расселение, другой — ресурс для жизни и размножения. Такие связи повышают устойчивость сообществ.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нейтральных связях организмы почти не влияют друг на друга напрямую, хотя могут жить рядом и использовать разные ресурсы. Это снижает число острых конфликтов в биоценозе.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контроль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Хищничество, паразитизм и конкуренция ограничивают рост популяций, перераспределяют ресурсы и поддерживают равновесие. Без этих связей сообщества быстро теряли бы структуру и разнообразие.
</a:t>
            </a:r>
            <a:endParaRPr lang="en-US" sz="11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 жизни организмов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запускает рост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первыми тёплыми днями и увеличением длины светового дня растения активнее образуют побеги и закладывают цветки. Именно в этот период хорошо заметно, как природа быстро «просыпается» после зимнего покоя и перестраивает жизненные процессы.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и гнездование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сезонные сигналы особенно точны: изменение освещённости и температуры помогает выбрать время миграции, возвращения на места гнездования и выкармливания птенцов. Годовой цикл делает их жизнь согласованной с доступностью пищи и подходящими условиями.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у 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насекомых тёплый и влажный сезон приводит к массовому появлению личинок и взрослых особей. Такой ритм позволяет быстро использовать благоприятный период, а затем переживать неблагоприятное время в скрытой форме — яйце, куколке или покое.
</a:t>
            </a:r>
            <a:endParaRPr lang="en-US" sz="10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 и ресурсы 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не продолжается бесконечно: при приближении к пределам среды усиливаются внутривидовая конкуренция и влияние неблагоприятных факторов.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ресурсы ограничены, популяция выходит на плато или сокращается. Её динамика зависит не только от размножения, но и от смертности и расселения.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по материалам школьного курса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наземной и водной 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двух сред и их влияние на организмы.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организмы чаще сталкиваются с высыханием и перепадами температуры, а в воде — с дефицитом кислорода и необходимостью приспособлений к плотной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обобщающая таблица.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организмы
</a:t>
            </a:r>
            <a:endParaRPr lang="en-US" sz="2223" dirty="0"/>
          </a:p>
        </p:txBody>
      </p:sp>
      <p:sp>
        <p:nvSpPr>
          <p:cNvPr id="13" name="Text 2"/>
          <p:cNvSpPr txBox="1"/>
          <p:nvPr/>
        </p:nvSpPr>
        <p:spPr>
          <a:xfrm>
            <a:off x="323725" y="1702375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в воздух и сбросы в воду ухудшают условия дыхания, питания и размножения. Токсичные вещества накапливаются в пищевых цепях и особенно опасны для чувствительных видов.
</a:t>
            </a:r>
            <a:endParaRPr lang="en-US" sz="896" dirty="0"/>
          </a:p>
        </p:txBody>
      </p:sp>
      <p:sp>
        <p:nvSpPr>
          <p:cNvPr id="14" name="Text 3"/>
          <p:cNvSpPr txBox="1"/>
          <p:nvPr/>
        </p:nvSpPr>
        <p:spPr>
          <a:xfrm>
            <a:off x="323725" y="2369149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степей и строительство разрывают привычные территории на изолированные участки. Популяции теряют кормовые ресурсы, убежища и пути расселения, что ускоряет их сокращение.
</a:t>
            </a:r>
            <a:endParaRPr lang="en-US" sz="781" dirty="0"/>
          </a:p>
        </p:txBody>
      </p:sp>
      <p:sp>
        <p:nvSpPr>
          <p:cNvPr id="15" name="Text 4"/>
          <p:cNvSpPr txBox="1"/>
          <p:nvPr/>
        </p:nvSpPr>
        <p:spPr>
          <a:xfrm>
            <a:off x="323725" y="3035923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изъятие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 чрезмерный промысел уменьшают численность быстрее, чем популяции успевают восстановиться. Наиболее уязвимы редкие и медленно размножающиеся виды с узким ареалом.
</a:t>
            </a:r>
            <a:endParaRPr lang="en-US" sz="812" dirty="0"/>
          </a:p>
        </p:txBody>
      </p:sp>
      <p:sp>
        <p:nvSpPr>
          <p:cNvPr id="16" name="Text 5"/>
          <p:cNvSpPr txBox="1"/>
          <p:nvPr/>
        </p:nvSpPr>
        <p:spPr>
          <a:xfrm>
            <a:off x="323725" y="3702697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ритмов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свет мешают ориентации, поиску партнёров и уходу за потомством. Изменённый климат сдвигает сроки цветения, миграций и размножения, нарушая согласованность жизненных циклов.
</a:t>
            </a:r>
            <a:endParaRPr lang="en-US" sz="824" dirty="0"/>
          </a:p>
        </p:txBody>
      </p:sp>
      <p:sp>
        <p:nvSpPr>
          <p:cNvPr id="17" name="Text 6"/>
          <p:cNvSpPr txBox="1"/>
          <p:nvPr/>
        </p:nvSpPr>
        <p:spPr>
          <a:xfrm>
            <a:off x="323725" y="4369461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и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 высокой экологической пластичностью легче приспосабливаются к переменам, но даже они имеют границы выносливости. Длительное давление человека ослабляет устойчивость экосистем в целом.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действия человека превращаются в экологический риск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показана цепочка причин и последствий в экосистеме.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82450" y="1836742"/>
            <a:ext cx="233269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устойчивое взаимодействие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болот, степей и прибрежных зон поддерживает целые сообщества организмов. Когда местообитание остаётся целостным, виды сохраняют корм, укрытия и пути расселения.
</a:t>
            </a:r>
            <a:endParaRPr lang="en-US" sz="987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рекультивация земель и бережное землепользование помогают вернуть нарушенным территориям продуктивность. Такие меры повышают устойчивость экосистем и снижают риск исчезновения видов.
</a:t>
            </a:r>
            <a:endParaRPr lang="en-US" sz="931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 сокращение выбросов уменьшают токсическую нагрузку на живые системы. Это особенно важно для водоёмов, где загрязнение быстро отражается на всей пищевой цепи.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позволяет вовремя замечать изменения в численности популяций, качестве среды и состоянии редких видов. Раннее обнаружение угроз делает охрану природы более эффективной.
</a:t>
            </a:r>
            <a:endParaRPr lang="en-US" sz="9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модель связей организма и среды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уровнем внешних условий и внутренней устойчивостью организма существует постоянная обратная связь. Она определяет успех вида в изменчивой среде.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согласованы признаки организма с условиями среды, тем выше его жизнеспособность и тем устойчивее популяция и экосистема.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итоговая модель по материалам школьного курса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на взаимодействии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не существует отдельно от среды: условия формируют приспособления, а приспособления определяют выживание. Поэтому бережное отношение к природе — это забота о биоразнообразии, экосистемах и собственном будущем.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2026-06-01T17:35:01Z</dcterms:created>
  <dcterms:modified xsi:type="dcterms:W3CDTF">2026-06-01T17:35:01Z</dcterms:modified>
</cp:coreProperties>
</file>