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звери?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звери отличаются от других животных, и почему они так интересны.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рядом с нами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не только в лесу, но и рядом с человеком. Они бывают маленькими и огромными, бегают, прыгают, плавают и даже летают. У каждого зверя есть свой дом и свои привычки.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зверей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молоком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зверей — самки кормят детёнышей молоком. Оно помогает малышам быстро расти, крепнуть и получать всё нужное для жизни в первые дни.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рождаются живыми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зверей детёныши обычно появляются на свет живыми, а не вылупляются из яиц. Поэтому в начале жизни они особенно нуждаются в заботе и защите мамы.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зависят от мамы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и месяцы маленькие зверята сами почти ничего не умеют. Мама согревает их, кормит и помогает пережить время, пока они не окрепнут.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зверь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на теле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тело зверя покрыто шерстью. Она помогает сохранять тепло, поэтому звери не мёрзнут так быстро, как если бы были совсем без покрова.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зверей есть голова, туловище и конечности. Это могут быть лапы, ноги, плавники или даже крылья у некоторых видов. Всё зависит от того, как зверь живёт.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всех одинаковая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кита шерсти почти нет, а у ежа есть колючки. Но оба они всё равно звери, потому что имеют главные признаки этой группы животных.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помогает зверю выживать. Шерсть, колючки, сильные лапы или плавные движения нужны не для красоты, а чтобы защищаться, добывать пищу и жить в природе.
</a:t>
            </a:r>
            <a:endParaRPr lang="en-US" sz="10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зверям жить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лёгкими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вдыхают воздух лёгкими, поэтому им нужно подниматься туда, где есть свежий воздух. Даже морские звери, как кит и дельфин, всплывают на поверхность.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отлично чувствуют себя в воде. Дельфин, кит и морж плавают ловко и быстро, потому что вода для них — привычный дом.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Бегают и ходят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передвигаются по земле: ходят, бегают и умеют быстро менять направление. Это помогает им искать пищу и убегать, если рядом опасность.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Лазают и прыгают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звери, которые прыгают, лазают по деревьям или даже летают. Такие движения помогают им добираться до еды и жить там, где другим было бы трудно.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звери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звери питаются растениями. Корова ест траву, заяц любит зелёные листья и стебли, а некоторые звери находят себе корм на лугу, в лесу или в поле.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звери едят и растительную, и животную пищу. Медведь может полакомиться ягодами, рыбой и насекомыми, поэтому его меню получается очень разнообразным.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добывают пищу охотой. Волк, например, ловит других животных, а его острые зубы и быстрые ноги помогают ему справляться с такой нелёгкой задачей.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зависит от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ест зверь, часто связано с тем, где он живёт. В лесу, в степи, у воды или в горах еда бывает разной, и звери умеют её находить.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детёныши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зверёк появляется на свет очень слабым и беспомощным. Он ещё не умеет искать пищу и почти всё время находится рядом с мамой.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мамы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кормит детёныша молоком, согревает его и защищает от врагов. В это время малыш растёт и набирается сил.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зверёк начинает учиться у взрослых: искать еду, прятаться и двигаться. У разных зверей этот путь занимает разное время.
</a:t>
            </a:r>
            <a:endParaRPr lang="en-US" sz="10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живёт рядом со зверями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лежит на подоконнике, собака сторожит двор, а корова даёт молоко. Рядом с человеком звери чувствуют себя по-разному, но многие из них приносят людям пользу каждый день.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заяц и медведь живут сами по себе в лесу или в поле. Им нужно самим находить еду, прятаться и заботиться о своей безопасности. Человек наблюдает за ними издалека и не тревожит их.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зверей нельзя гладить и подзывать близко. Они могут испугаться, а это опасно и для них, и для человека. Поэтому лучше любоваться ими только на расстоянии.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домашние звери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звери живут возле людей и привыкают к дому, двору или ферме. Они чувствуют себя спокойно, когда рядом есть забота и уход.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еду и воду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даёт домашним зверям корм, воду и тёплое место для отдыха. Без помощи человека им было бы трудно жить рядом с людьми.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Приносят пользу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корова, лошадь, коза, овца и кролик помогают людям по-разному. Одни охраняют, другие дают молоко, шерсть или просто радуют своим присутствием.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Привыкают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звери обычно не боятся человека, потому что живут с ним давно. Они узнают хозяина, откликаются на голос и любят привычный порядок.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заботе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весёлый домашний зверь не может жить без внимания. Ему нужны чистота, еда, вода и доброе отношение — тогда он здоров и счастлив.
</a:t>
            </a:r>
            <a:endParaRPr lang="en-US" sz="8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звери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самостоятельно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звери сами находят пищу, строят жилища и защищаются от врагов. Им нельзя ждать помощи человека, поэтому они с ранних лет учатся выживать.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степь, горы, тундра и берега рек подходят разным зверям по-разному. Каждый выбирает то место, где легче спрятаться, добыть еду и вырастить детёнышей.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способы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звери убегают, другие прячутся, третьи маскируются под цвет снега или травы. Такие хитрости помогают им не попасть в беду.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 своим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волк, заяц, белка, медведь, тигр и олень не зависят от человека. У каждого из них свой характер, привычки и особый способ жить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селится там, где есть река или пруд, и строит прочную хатку из веток и ила. Вода рядом помогает ему находить пищу и быстро скрываться от врагов. Такой дом надёжно защищает зверя и его семью.
</a:t>
            </a:r>
            <a:endParaRPr lang="en-US" sz="879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кладовая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любит лес и выбирает уютное дупло или густую крону дерева. Там ей удобно прятать орешки и укрываться от холода. В лесу она быстро прыгает по веткам и всегда знает, где искать корм.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пустыне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умеет жить в жаркой пустыне, где мало воды и тень — большая редкость. Морж, наоборот, чувствует себя дома в холодном море. У каждого зверя есть своё место, где ему легче выжить.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 разных местах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зверя по признакам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несколько главных признаков и не перепутать зверей с другими животными.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на суше, в воде и даже рядом с человеком. Эта разница помогает увидеть, насколько разнообразна одна и та же группа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жизни показывают, как хорошо звери приспосабливаются к разным условиям.
</a:t>
            </a:r>
            <a:endParaRPr lang="en-US" sz="21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переживают зиму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пора готовиться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холодам звери заранее запасают корм, меняют густоту шерсти и ищут тёплые убежища. Осенняя подготовка помогает им встретить морозы без лишних трудностей.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медведь устраиваются в укрытии и почти не двигаются. Так они экономят силы, пока на улице становится всё холоднее.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зимы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достаёт спрятанные осенью запасы и продолжает искать еду. Заяц меняет окраску, чтобы его было труднее заметить на снегу.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новый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звери выходят из укрытий и снова становятся активными. Теперь им легче находить пищу и заботиться о детёнышах.
</a:t>
            </a:r>
            <a:endParaRPr lang="en-US" sz="10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быстрый бег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мчится так быстро, что может догнать добычу на короткой дистанции. Быстрый бег помогает ему охотиться и неожиданно появляться там, где его совсем не ждут.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прыжки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передвигается прыжками и легко преодолевает большие расстояния. Такие движения удобны в открытых местах, где важно быстро уйти от опасности и не тратить лишние силы.
</a:t>
            </a:r>
            <a:endParaRPr lang="en-US" sz="108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летает с помощью крыльев, которые помогают ей ловко маневрировать в воздухе. Ночной полёт помогает искать насекомых и обходить препятствия между деревьями.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Отличное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прекрасно плавает и быстро двигается в воде. Обтекаемое тело и сильный хвост помогают ему ловить рыбу и легко уходить от опасности.
</a:t>
            </a:r>
            <a:endParaRPr lang="en-US" sz="10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4559" y="3129007"/>
            <a:ext cx="31612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общаются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подают сигналы звуками: кошка мяукает, волк воет, а некоторые звери рычат или свистят. Такие звуки помогают находить своих и предупреждать об опасности.
</a:t>
            </a:r>
            <a:endParaRPr lang="en-US" sz="976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Поза, хвост, уши и движения тела тоже говорят очень многое. По ним звери показывают страх, готовность защищаться или желание играть.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узнают друг друга по запаху. Он помогает найти дорогу, пометить территорию и понять, кто рядом: друг, сосед или незваный гость.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детёнышах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особенно важны, когда рядом малыши. Мама зовёт детёнышей, предупреждает их об опасности и помогает держаться рядом, чтобы никто не потерялся.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зверям для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415650"/>
            <a:ext cx="35553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Зверям нужна еда, чтобы расти, двигаться и сохранять силы. Одни ищут траву и листья, другие ловят животных, а третьи едят и то и другое.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124400"/>
            <a:ext cx="35553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звери не могут долго жить. Она нужна для здоровья, движения и нормальной работы организма, поэтому рядом с местом жизни часто бывают реки, озёра или ручьи.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2833150"/>
            <a:ext cx="35553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звери дышат лёгкими, значит, им нужен чистый воздух. Даже те, кто живёт в воде, должны время от времени подниматься на поверхность.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3541900"/>
            <a:ext cx="35553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Зверям важно иметь нору, дупло, густые кусты или другое безопасное место. Там можно спрятаться от холода, дождя и хищников.
</a:t>
            </a:r>
            <a:endParaRPr lang="en-US" sz="979" dirty="0"/>
          </a:p>
        </p:txBody>
      </p:sp>
      <p:sp>
        <p:nvSpPr>
          <p:cNvPr id="15" name="Text 6"/>
          <p:cNvSpPr txBox="1"/>
          <p:nvPr/>
        </p:nvSpPr>
        <p:spPr>
          <a:xfrm>
            <a:off x="550700" y="4250650"/>
            <a:ext cx="35553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детёнышей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надёжное убежище нужно там, где растут малыши. В спокойном месте мама может кормить, согревать и защищать детёнышей, пока они не окрепнут.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звери под охраной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крупный и красивый хищник, которому нужны большие лесные территории. Его охраняют, потому что без спокойных мест и достатка добычи тигру трудно выжить.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высоко в горах и умеет ловко передвигаться по камням. Ему особенно мешают беспокойство людей и сокращение привычных мест обитания.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Белому медведю нужны холодные северные просторы и чистая природа. Загрязнение и изменение условий в Арктике делают его жизнь более трудной и опасной.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сильный лесной зверь, который когда-то стал очень редким. Сейчас его защищают в заповедниках и национальных парках, чтобы он не исчез навсегда.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молоко и лёгкие — вот подсказки, по которым можно узнать зверя. Чем больше признаков совпадает, тем легче не ошибиться.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уверенно отличить зверей от птиц, рыб и насекомых.
</a:t>
            </a:r>
            <a:endParaRPr lang="en-US" sz="23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— рядом с нами и в природе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звери бывают очень разными, но их объединяют важные признаки. Бережное отношение к природе помогает сохранить этих удивительных животных для всех.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2026-05-25T17:57:10Z</dcterms:created>
  <dcterms:modified xsi:type="dcterms:W3CDTF">2026-05-25T17:57:10Z</dcterms:modified>
</cp:coreProperties>
</file>