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Красное Солнышко: князь, о котором помнят веками
</a:t>
            </a:r>
            <a:pPr algn="l" indent="0" marL="0">
              <a:lnSpc>
                <a:spcPct val="100000"/>
              </a:lnSpc>
              <a:buNone/>
            </a:pPr>
            <a:r>
              <a:rPr lang="en-US" sz="1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князе Владимире, крещении Руси и переменах в жизни людей.
</a:t>
            </a:r>
            <a:endParaRPr lang="en-US" sz="3863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 веке Русь была большой и разной: в городах жили торговцы, воины и ремесленники, а за пределами Киева соседствовали разные племена и обычаи. Князю нужно было защищать землю, наводить порядок и делать страну крепче.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жила Древняя Русь во времена Владимира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Владимир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 Святослава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был сыном князя Святослава. С детства он рос среди воинов, слышал рассказы о походах и учился управлять людьми, как подобало будущему князю.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Новгородский князь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Владимир княжил в Новгороде. Это был важный город, где нужно было беречь порядок, собирать дружину и следить за торговыми путями.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Киеву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Владимир стал правителем Киева. Путь к власти был непростым, поэтому ему приходилось быть и смелым, и очень решительным, почти как шахматисту перед важным ходом.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правитель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Владимир остался князем, который умел принимать трудные решения. Он укреплял Русь и менял жизнь страны не на один год, а на целые 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при Владимире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крепнет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Владимире Киев становился больше и крепче. Укрепляли стены, чтобы город мог лучше защищаться, а жители чувствовали себя спокойнее и увереннее.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появлялись новые здания и места, где можно было жить, работать и торговать. Город выглядел всё более значимым и нарядным.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со всей Руси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Киев приезжали купцы из разных земель. Они привозили товары, рассказывали новости и делали столицу шумной, живой и очень интересной.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был не просто большим городом, а сердцем Руси. Отсюда князь управлял землёй, принимал решения и показывал силу своего государства.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князь защищал Русь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 часто тревожили печенеги. Их набеги могли испортить мирную жизнь, поэтому князю приходилось думать о защите особенно серьёзно.
</a:t>
            </a:r>
            <a:endParaRPr lang="en-US" sz="1492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Верная дружина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собирал дружину — отряд храбрых воинов. С ними он мог защищать Русь, охранять дороги и быстро отвечать на угрозу.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Города-крепости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укреплял границы и строил города-крепости. Такие места помогали вовремя заметить врага и удержать оборону, словно надёжный щит.
</a:t>
            </a:r>
            <a:endParaRPr lang="en-US" sz="1447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Спокойнее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мерам жители чувствовали себя увереннее. Когда границы были крепкими, люди могли спокойно работать, торговать и растить детей.
</a:t>
            </a:r>
            <a:endParaRPr lang="en-US" sz="14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в 988 году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 год — выбор веры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принял христианство. Это стало важным личным шагом князя и началом больших перемен для всей страны.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жителей Киева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князь велел крестить жителей Киева. Люди приходили к воде и принимали новую веру, а вместе с ней — новые обычаи.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вера в других городах
</a:t>
            </a:r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христианство распространилось и по другим городам Руси. Постепенно менялись храмы, праздники, книги и повседневная жизнь людей.
</a:t>
            </a:r>
            <a:endParaRPr lang="en-US" sz="13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Владимир принял христианство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вера — один народ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помогало людям чувствовать себя частью единого народа. Для князя это было важно: общая вера могла объединить разные земли и сделать Русь крепче. Люди начинали смотреть на мир похожим взглядом.
</a:t>
            </a:r>
            <a:endParaRPr lang="en-US" sz="995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школы и службы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вера принесла книги, церковные службы и обучение при храмах. Это было похоже на открытие двери в новый мир знаний. Теперь можно было не только слушать, но и учиться читать и писать.
</a:t>
            </a:r>
            <a:endParaRPr lang="en-US" sz="10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и обучение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 стало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на Руси начали появляться книги на славянском языке. Они были очень ценными, потому что каждая книга помогала людям узнавать новое и беречь память.
</a:t>
            </a:r>
            <a:endParaRPr lang="en-US" sz="133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при храмах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храмах детей и взрослых учили чтению и письму. Это были первые шаги к образованию, а буквы становились настоящими помощниками в жизни.
</a:t>
            </a:r>
            <a:endParaRPr lang="en-US" sz="138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переписывали вручную
</a:t>
            </a:r>
            <a:pPr algn="l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Печатных книг тогда ещё не было, поэтому книги переписывали от руки. Работа была долгой и аккуратной, как у очень терпеливого мастера.
</a:t>
            </a:r>
            <a:endParaRPr lang="en-US" sz="1464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 потомков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книгам и учению знания не исчезали. Они переходили от одного поколения к другому и помогали людям становиться мудрее.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забота о людях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Щедрый князь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летописях Владимира помнили как щедрого правителя. Он старался не только управлять страной, но и помогать тем, кому жилось трудно.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государстве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заботился о том, чтобы в стране был порядок. Когда люди знают, что правила соблюдаются, им легче жить, работать и не ссориться.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бедным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раздавал пищу и одежду нуждающимся. Для многих людей это было настоящей поддержкой, особенно когда помощи ждать было больше неоткуда.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запомнили князя не только сильным, но и добрым. Такой правитель вызывает уважение, а ещё — тёплую память на долгие годы.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князя и его потомки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 Владимира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князя было много сыновей. Среди них особенно известны Ярослав, Борис и Глеб, чьи имена часто встречаются в истории Руси.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продолжают дело
</a:t>
            </a:r>
            <a:pPr algn="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потомки Владимира ещё долго правили русскими землями. Они продолжали развивать города, укреплять власть и хранить память о своём знаменитом предке.
</a:t>
            </a:r>
            <a:endParaRPr lang="en-US" sz="1246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Владимира между наследниками началась борьба за княжение. Это было трудное время, когда каждому пришлось отстаивать своё право на власть.
</a:t>
            </a:r>
            <a:endParaRPr lang="en-US" sz="13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звучало как похвала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Прозвище князя не связано с цветом одежды или огнём. В старом русском языке слово «красный» означало «красивый», «славный» и «добрый». Так люди подчёркивали уважение к князю и его добрую память.
</a:t>
            </a:r>
            <a:endParaRPr lang="en-US" sz="1001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Князь, которого вспоминали с теплом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сказаниях Владимир предстает светлым правителем, который приносит в Русь порядок и спокойствие. Его сравнивали с солнцем, потому что он словно освещал жизнь людей. Такое имя запоминается легко, почти как добрая песня.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называли Красным Солнышком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380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2525" y="1483351"/>
            <a:ext cx="299025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рассказывают летописи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записи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летописи бережно сохранили рассказы о князе Владимире. Они сообщают о его делах, походах и важных решениях, чтобы потомки знали, как жила Русь.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подробно летописи рассказывают о крещении Руси. Из них мы узнаём, как князь выбрал новую веру и почему это событие стало поворотным для страны.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того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записях можно найти не только имена князей, но и детали повседневной жизни. Они помогают представить города, обычаи, воинов, торговлю и заботы людей 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правления Владимира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веры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Русь стала ближе по вере и обычаям. Люди начали ходить в храмы, отмечать новые праздники и чаще чувствовать себя частью одного большого государства.
</a:t>
            </a:r>
            <a:endParaRPr lang="en-US" sz="1166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землями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Укрепились связи между разными княжествами и землями. Общая вера и общие правила помогали людям лучше понимать друг друга и меньше спорить по важным вопросам.
</a:t>
            </a:r>
            <a:endParaRPr lang="en-US" sz="1155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появилось больше храмов, школ и новых построек. Киев и другие центры Руси стали заметнее, а жизнь в них — более оживлённой и организованной.
</a:t>
            </a:r>
            <a:endParaRPr lang="en-US" sz="1234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 стали сильнее и заметнее среди соседей. Княжество Владимира помогло Руси выглядеть как единая страна, а не как набор разрозненных племён.
</a:t>
            </a:r>
            <a:endParaRPr lang="en-US" sz="12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князе Владимире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в центре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князю Владимиру часто ставят на высоком месте, чтобы его было видно издалека. Князь изображён в торжественной одежде, иногда с крестом в руке. Такой образ напоминает о его решении крестить Русь и изменить жизнь страны.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уважения через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Владимиру есть в разных городах, потому что люди помнят его как важного правителя. У подножия монументов часто останавливаются школьники и туристы. Они узнают, что история может жить не только в книгах, но и в камне.
</a:t>
            </a:r>
            <a:endParaRPr lang="en-US" sz="9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исчезали языческие идолы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200" y="2060242"/>
            <a:ext cx="26880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 год: новый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Руси князь Владимир решил убрать старые языческие изображения из Киева. Это показывало, что в стране начинается новая жизнь и меняются привычные обычаи.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32800" y="2060242"/>
            <a:ext cx="26880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Низвержение идола Перуна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известен рассказ об идоле Перуна. Его убрали из города, чтобы люди не возвращались к прежней вере и постепенно привыкали к христианству.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135400" y="2060242"/>
            <a:ext cx="26880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люди стали отмечать христианские праздники, ходить в храмы и слушать церковные службы. Так новые традиции медленно, но уверенно входили в повседневную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614076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313626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как новые центры жизни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молитвы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храмах люди молились, слушали службу и приносили свои просьбы и благодарности. Здесь можно было почувствовать особую тишину и торжественность, будто время замедлялось.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храмов собирались жители города, обсуждали новости и встречали праздники. Храм становился не только священным местом, но и важной частью городской жизни.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учёбы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храмах учили читать и писать, а также знакомили с книгами. Для многих детей это было первым шагом к знаниям и к миру письменности.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облик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храмы, иконы и звон колоколов меняли вид древних городов. Они делали улицы более красивыми и торжественными, а сам город — заметным и величавым.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был Владимир в летописях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правитель
</a:t>
            </a:r>
            <a:pPr algn="l" indent="0" marL="0">
              <a:lnSpc>
                <a:spcPct val="100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показывают Владимира как человека, который умел принимать твёрдые решения. Он заботился о власти, порядке и защите земли, а это было очень важно для Руси.
</a:t>
            </a:r>
            <a:endParaRPr lang="en-US" sz="1528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сразу добрый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жизни князь мог быть суровым и даже жёстким. Но потом в рассказах летописцев он становится мягче и внимательнее к людям.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Щедрость к народу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запомнились его добрые дела: помощь бедным, угощения и забота о нуждающихся. Люди видели в нём правителя, который умеет делиться.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 необычный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летописей Владимир не выглядит скучным или одинаковым. Он меняется, ошибается и учится, поэтому его образ кажется живым и понятным даже сегодня.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за богатым столом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князь Владимир часто сидит на пиру в своём дворце. Рядом с ним богатыри, певцы и гости, а на столах — угощения. Такой образ показывал богатство, силу и славу Руси, которой можно гордиться.
</a:t>
            </a:r>
            <a:endParaRPr lang="en-US" sz="1001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народной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устных сказаниях Владимир стал не просто правителем, а героем, которого народ любил вспоминать. Его двор связывали с важными событиями, смелыми воинами и честными поступками. Так князь вошёл в мир народных легенд.
</a:t>
            </a:r>
            <a:endParaRPr lang="en-US" sz="963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 былинах и сказаниях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князя Владимира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960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на свет будущий князь Владимир. Точная дата неизвестна, но именно с этого времени начинается его путь к большой власти.
</a:t>
            </a:r>
            <a:endParaRPr lang="en-US" sz="1371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980 год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стал князем в Киеве. С этого момента он начал укреплять Русь, заботиться о границах и управлять главным городом страны.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 год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крещение Руси. Это событие изменило веру, обычаи и жизнь многих людей, а также повлияло на развитие городов и книг.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1015 год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 умер, оставив после себя сильное государство и важную память в истории. После него править начали его сыновья.
</a:t>
            </a:r>
            <a:endParaRPr lang="en-US" sz="137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князя Владимира помнят до сих пор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 изменил Русь: укрепил её, принял христианство и помог появиться храмам, книгам и новым обычаям. Поэтому его имя помнят уже много веков — с уважением и теплом.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2026-05-26T04:34:25Z</dcterms:created>
  <dcterms:modified xsi:type="dcterms:W3CDTF">2026-05-26T04:34:25Z</dcterms:modified>
</cp:coreProperties>
</file>