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00" y="90464"/>
            <a:ext cx="8980800" cy="2578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91" y="3032379"/>
            <a:ext cx="89406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Четырёхугольники: основные виды и их свойства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215966" y="4378800"/>
            <a:ext cx="3116100" cy="6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Четырёхугольник имеет 4 стороны, 4 вершины и 2 диагонали.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8941" y="2724267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мы видим четырёхугольники каждый день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Окна, двери, экраны, плитка и дорожные знаки — всё это формы с четырьмя сторонами. Сумма внутренних углов любого четырёхугольника равна 360°, поэтому тема помогает решать задачи на углы и диагонали.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четырёхугольника 4 стороны и 4 вершины, а также 4 внутренних угла. Соседние стороны (и углы) соприкасаются в одной вершине, а противоположные лежат напротив друг друга.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24435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соединяют противоположные вершины. Одна диагональ делит четырёхугольник на два треугольника, что упрощает вычисления и делает доказательства короче и нагляднее.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187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задаче появляются стороны, углы или диагонали, сначала определяют, какие именно элементы заданы. Затем применяют свойства подходящего вида четырёхугольника для нахождения неизвестных.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четырёхугольник
</a:t>
            </a:r>
            <a:endParaRPr lang="en-US" sz="2800" dirty="0"/>
          </a:p>
        </p:txBody>
      </p:sp>
      <p:sp>
        <p:nvSpPr>
          <p:cNvPr id="8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1212560"/>
            <a:ext cx="5426700" cy="327198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четырёхугольников: ключевые признаки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основные фигуры по самым узнаваемым свойствам: сторонам, углам и диагоналям.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ориентир — сколько пар параллельных сторон, а затем уточнение по углам и поведению диагоналей.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школьного курса геометрии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90000" y="1437258"/>
            <a:ext cx="3440100" cy="24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Любой четырёхугольник можно разделить диагональю на два треугольника, поэтому сумма внутренних углов равна 360°.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74287" y="1060551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360°
</a:t>
            </a:r>
            <a:endParaRPr lang="en-US" sz="7817" dirty="0"/>
          </a:p>
        </p:txBody>
      </p:sp>
      <p:sp>
        <p:nvSpPr>
          <p:cNvPr id="7" name="Text 3"/>
          <p:cNvSpPr txBox="1"/>
          <p:nvPr/>
        </p:nvSpPr>
        <p:spPr>
          <a:xfrm>
            <a:off x="4574425" y="2547400"/>
            <a:ext cx="4328700" cy="17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позволяет находить неизвестный угол, если известны остальные три
</a:t>
            </a:r>
            <a:endParaRPr lang="en-US" sz="2439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251233"/>
            <a:ext cx="34401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углов треугольника (180°) и разбиение четырёхугольника диагональю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в основных четырёхугольниках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параллелограмме и ромбе достаточно знать правило: противоположные углы равны попарно, а точные значения зависят от конкретной задачи. 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первый шаг — распознать прямые углы: если они все по 90°, речь идёт о прямоугольнике или квадрате; в трапеции важны углы у основания.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частных видов четырёхугольников из школьной геометрии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Параллелограмм в окружающем мире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543650" y="2083448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Параллелограмм узнаётся по паре противоположных сторон: они идут параллельно друг другу. Его можно встретить в наклонённых элементах решёток, в узорах и на схемах конструкций, которые «держат форму».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43650" y="3257323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параллелограмма противоположные стороны равны, а противоположные углы равны. Диагонали пересекаются и делят друг друга пополам, поэтому такие фигуры удобны в разметке и расчётах.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 — это параллелограмм, у которого все углы прямые. Из-за этого противоположные стороны равны, а диагонали равны, что часто используют в задачах.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— частный случай: он одновременно прямоугольник и ромб. Поэтому у квадрата все стороны равны и каждый угол равен 90°, а диагонали обладают «ромбовыми» свойствами.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отличается высокой симметрией: его можно поворачивать и отражать так, чтобы фигура совпала сама с собой. Это делает его удобным для построений и декоративных элементов.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 и квадрат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8181" y="2128302"/>
            <a:ext cx="224175" cy="25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34688" y="2134338"/>
            <a:ext cx="244327" cy="2443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1271" y="2134338"/>
            <a:ext cx="244327" cy="24432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17930" y="2128402"/>
            <a:ext cx="224175" cy="256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Ромб: равные стороны и особые диагонали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48105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стороны равны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у ромба все стороны одинаковой длины, он легко распознаётся по «ровным сторонам». Это свойство напрямую помогает находить неизвестные отрезки в задачах.
</a:t>
            </a:r>
            <a:endParaRPr lang="en-US" sz="1121" dirty="0"/>
          </a:p>
        </p:txBody>
      </p:sp>
      <p:sp>
        <p:nvSpPr>
          <p:cNvPr id="10" name="Text 3"/>
          <p:cNvSpPr txBox="1"/>
          <p:nvPr/>
        </p:nvSpPr>
        <p:spPr>
          <a:xfrm>
            <a:off x="2434678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стороны параллельны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ромба противоположные стороны идут параллельно, поэтому фигура относится к параллелограммам. В таком случае противоположные углы равны, и это часто используют при вычислениях.
</a:t>
            </a:r>
            <a:endParaRPr lang="en-US" sz="1121" dirty="0"/>
          </a:p>
        </p:txBody>
      </p:sp>
      <p:sp>
        <p:nvSpPr>
          <p:cNvPr id="11" name="Text 4"/>
          <p:cNvSpPr txBox="1"/>
          <p:nvPr/>
        </p:nvSpPr>
        <p:spPr>
          <a:xfrm>
            <a:off x="4621251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пересекаются под прямым углом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ромба образуют прямой угол в точке пересечения. Благодаря этому появляются новые уравнения для нахождения диагоналей и углов при решении задач.
</a:t>
            </a:r>
            <a:endParaRPr lang="en-US" sz="1121" dirty="0"/>
          </a:p>
        </p:txBody>
      </p:sp>
      <p:sp>
        <p:nvSpPr>
          <p:cNvPr id="12" name="Text 5"/>
          <p:cNvSpPr txBox="1"/>
          <p:nvPr/>
        </p:nvSpPr>
        <p:spPr>
          <a:xfrm>
            <a:off x="6807824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делят углы пополам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диагональ делит углы ромба на две равные части. Поэтому при наличии диагонали в условии нередко удобно вводить равные углы и составлять короткие выводы.
</a:t>
            </a:r>
            <a:endParaRPr lang="en-US" sz="112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классификация четырёхугольника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Проверяйте параллельность сторон, затем углы и равенство сторон.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6725" y="1311755"/>
            <a:ext cx="5597100" cy="319363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свойств главных четырёхугольников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63825" y="129590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 ключевые признаки пяти основных видов: что происходит со сторонами, углами и диагоналями, и какие особенности встречаются в частных случаях.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3825" y="310135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таблице быстро видно, какие признаки «узнают» фигуру: прямые углы отличают прямоугольник и квадрат, равенство сторон — ромб и квадрат, а деление диагоналей пополам — параллелограмм.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456725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по свойствам из школьного курса геометрии (обобщение).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Трапеция — четырёхугольник, где пара противоположных сторон параллельна, а две другие называют боковыми. Эти боковые могут быть равными или нет, поэтому трапеции бывают очень разными по форме.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равнобедренной трапеции боковые стороны равны, а значит симметрия выражается и в углах: углы при каждом основании равны между собой. Это помогает быстрее находить неизвестные углы в задачах.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Прямоугольная трапеция отличается наличием прямых углов: в ней один или два угла по 90°. Такая трапеция особенно удобна для вычислений, потому что один из боковых образует перпендикуляр к основанию.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Трапеция и её разновидности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Взаимосвязь фигур внутри семейства четырёхугольников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— «универсальный» представитель: его признаки автоматически выполняются сразу для нескольких видов, поэтому он входит в их пересечения.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Иерархия показывает: параллелограмм — более широкая группа, а трапеция отделяется тем, что в ней всего одна пара параллельных сторон.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Схема-обобщение по признакам пересечений: квадрат входит в прямоугольник, ромб и параллелограмм; прямоугольник и ромб — частные случаи параллелограмма; трапеция — отдельная ветвь.
</a:t>
            </a:r>
            <a:endParaRPr lang="en-US" sz="59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соединяют противоположные вершины и часто дают самые «быстрые» признаки. В квадрате диагонали равны, пересекаются под прямым углом и делят углы пополам, поэтому их свойства легко узнаваемы.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Диагонали: что они показывают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прямоугольнике диагонали тоже равны, но не обязаны быть перпендикулярными. Значит, форма остаётся прямоугольной даже тогда, когда угол между диагоналями не составляет 90°.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параллелограмме диагонали пересекаются и делятся точкой пересечения пополам. Это свойство помогает подтверждать, что противоположные стороны действительно параллельны и равны.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ромбе диагонали перпендикулярны и одновременно делят его углы пополам. Поэтому ромб можно отличать от прямоугольника и параллелограмма по «поведению» диагоналей при пересечении.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352" y="103702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450" y="3037588"/>
            <a:ext cx="1755000" cy="19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Четырёхугольники в архитектуре и технике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04100" y="117310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Окна и панели: прямоугольная геометрия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зданиях прямоугольники помогают выравнивать проёмы и рассчитывать размеры. Плитка и панели часто имеют прямоугольную форму, потому что по ним удобно измерять и разметить площадь. Так геометрия становится частью повседневной точности.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04100" y="32008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Симметричные детали: где встречается квадрат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Квадраты любят в тех местах, где важна симметрия: в решётках, модулях отделки, фрагментах узоров. Квадрат «держит» равные стороны и прямые углы, поэтому элементы легко состыковать и повторять по сетке без перекосов.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Орнаменты и каркасы: трапеции и ромбы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Трапеции и ромбы появляются в декоративных элементах и каркасах, когда нужно создать выразительный рисунок и визуальный ритм. В орнаментах ромбы дают эффект «перелома» линий, а трапеции — плавный переход формы.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Площади популярных четырёхугольников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задачах удобно переходить от описания к формуле: где есть основания и высота, там помогает высота; где заданы диагонали ромба — применяют их произведение.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 разные «ключи» для площади: для трапеции нужны два основания и высота, для ромба — две диагонали, а для остальных — основание и высота или стороны.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площадей из школьного курса геометрии (S: квадрат, прямоугольник, параллелограмм, трапеция, ромб).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 четырёхугольники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процесс выбора фигуры и применения свойств (по признакам сторон, углов и диагоналей).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6101" y="1325948"/>
            <a:ext cx="234000" cy="23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19128" y="1325925"/>
            <a:ext cx="234000" cy="23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16101" y="3314502"/>
            <a:ext cx="234000" cy="234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019127" y="3314499"/>
            <a:ext cx="234000" cy="234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задачах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3" name="Text 2"/>
          <p:cNvSpPr txBox="1"/>
          <p:nvPr/>
        </p:nvSpPr>
        <p:spPr>
          <a:xfrm>
            <a:off x="611600" y="1319038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квадрат и ромб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имеет прямые углы, а ромб — нет. Ошибка возникает, когда считают равенство сторон достаточным признаком. Проверяйте углы или свойства диагоналей.
</a:t>
            </a:r>
            <a:endParaRPr lang="en-US" sz="1173" dirty="0"/>
          </a:p>
        </p:txBody>
      </p:sp>
      <p:sp>
        <p:nvSpPr>
          <p:cNvPr id="14" name="Text 3"/>
          <p:cNvSpPr txBox="1"/>
          <p:nvPr/>
        </p:nvSpPr>
        <p:spPr>
          <a:xfrm>
            <a:off x="4414613" y="1319025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прямоугольник и параллелограмм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прямоугольнике все углы по 90°, а диагонали равны. В параллелограмме диагонали делятся пополам. Сверяйте признаки по диагоналям и углам.
</a:t>
            </a:r>
            <a:endParaRPr lang="en-US" sz="1173" dirty="0"/>
          </a:p>
        </p:txBody>
      </p:sp>
      <p:sp>
        <p:nvSpPr>
          <p:cNvPr id="15" name="Text 4"/>
          <p:cNvSpPr txBox="1"/>
          <p:nvPr/>
        </p:nvSpPr>
        <p:spPr>
          <a:xfrm>
            <a:off x="611600" y="3307612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сумму углов 360°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 часть данных известна, четвёртый угол находят с помощью суммы внутренних углов: 360°. Пропуск этого правила часто ведёт к неверному числу градусов.
</a:t>
            </a:r>
            <a:endParaRPr lang="en-US" sz="1173" dirty="0"/>
          </a:p>
        </p:txBody>
      </p:sp>
      <p:sp>
        <p:nvSpPr>
          <p:cNvPr id="16" name="Text 5"/>
          <p:cNvSpPr txBox="1"/>
          <p:nvPr/>
        </p:nvSpPr>
        <p:spPr>
          <a:xfrm>
            <a:off x="4414613" y="3307600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с диагоналями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не равны во всех четырёхугольниках и не всегда перпендикулярны. Если в условии сказано «делятся пополам», это признак параллелограмма, а не любой фигуры.
</a:t>
            </a:r>
            <a:endParaRPr lang="en-US" sz="117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1926809"/>
            <a:ext cx="5426700" cy="18434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Мини-практикум: быстрые задания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Решите задания по базовым признакам. Ответы кратко указаны в строках, чтобы можно было быстро проверить себя.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проверка опирается на два «маяка»: узнавание фигуры по параллельности/равенству/углам и применение суммы углов 360° для вычисления.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составлены по темам вычисления углов и распознавания видов четырёхугольников.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775" y="3455975"/>
            <a:ext cx="4833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Четырёхугольники различаются по числу параллельных сторон, равенству сторон, величинам углов и поведению диагоналей. Эти признаки помогают уверенно решать задачи, делать точные выводы и понимать формы вокруг нас.
</a:t>
            </a:r>
            <a:endParaRPr lang="en-US" sz="1222" dirty="0"/>
          </a:p>
        </p:txBody>
      </p:sp>
      <p:sp>
        <p:nvSpPr>
          <p:cNvPr id="3" name="Text 1"/>
          <p:cNvSpPr txBox="1"/>
          <p:nvPr/>
        </p:nvSpPr>
        <p:spPr>
          <a:xfrm>
            <a:off x="88625" y="501700"/>
            <a:ext cx="89406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Четырёхугольники: свойства, которые работают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2026-05-13T08:45:45Z</dcterms:created>
  <dcterms:modified xsi:type="dcterms:W3CDTF">2026-05-13T08:45:45Z</dcterms:modified>
</cp:coreProperties>
</file>