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про царя Ивана Васильевича…»: честь, власть и человеческий выбор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правда и честь сильнее страха.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Ивана Грозного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обращается к XVI веку, когда власть царя усиливалась, а опричнина внушала людям страх. На этом фоне поэт показывает, как личный выбор человека становится испытанием совести и достоинства.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XVI века в поэме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 Лобное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Москву как город, где праздник легко соседствует с наказанием. На площади шумят люди, но рядом уже чувствуется тень царской власти и публичной казни. Такой образ делает историческую сцену напряжённой и зримо-реальной.
</a:t>
            </a:r>
            <a:endParaRPr lang="en-US" sz="877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пир и торговые ряды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рядом стоят богатое застолье и повседневная жизнь купцов. Пир у царя подчёркивает силу власти, а торговые ряды напоминают о труде и обычаях города. Вместе они создают живую картину старой Москвы.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улицы и опричники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Москва у Лермонтова выглядит тревожно: по улицам движутся люди царя, и каждый понимает, что может стать жертвой доноса или расправы. Для иллюстрации подходят кремлёвские стены, стрельцы, бояре и тёмные переулки древнего города.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поэтической формы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написана как историческая песня, но в ней слышны и былинные интонации. Из-за этого рассказ звучит не как сухой пересказ, а как старинное народное предание.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использует повторы, обращения и перечисления. Эти приёмы делают речь ритмичной, запоминающейся и похожей на живой устный рассказ, который передают от человека к человеку.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обороты и особый ритм помогают создать ощущение древности. Читатель словно слышит голос сказителя, который рассказывает о прошлом не из учебника, а из народной памяти.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форма нужна поэту не для украшения, а для смысла. Она подчёркивает, что события поэмы важны не только для героев, но и для всей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царский пир и скрытый конфликт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пир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пирует с приближёнными, и на первый план выходит молодой опричник Кирибеевич, любимец царя.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рассказывает о своей страсти, но за внешней смелостью скрывается нарушение чужой семьи и будущая беда.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Алены Дмитриевны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 она приходит потрясённой, и её рассказ мужу превращает личное оскорбление в начало трагического конфликта.
</a:t>
            </a:r>
            <a:endParaRPr lang="en-US" sz="10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поэмы и их роли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поэмы по-разному понимают честь и ответственность.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герои связаны с темой чести, но понимают её по-разному.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«Песня про царя Ивана Васильевича, молодого опричника и удалого купца Калашникова»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Кирибеевича: сила без нравственной меры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выглядит сильным и уверенным в себе, поэтому царю кажется особенно верным служакой. Но внешняя удаль ещё не означает нравственной правоты.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к Алене Дмитриевне переходит границу дозволенного и становится причиной чужого горя. В этом раскрывается эгоизм, скрытый за красивыми словами.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милость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надеется на поддержку Ивана Васильевича и привык чувствовать себя защищённым. Это делает его поступки ещё опаснее: он не ожидает серьёзной ответственности.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умеет действовать решительно, но не умеет себя сдерживать. Лермонтов показывает: без совести сила превращается в угрозу для других.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Алены Дмитриевны: страх, стыд и достоинство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Алена Дмитриевна возвращается домой в слезах и сразу чувствуется, что она пережила сильное потрясение. В её словах слышны страх и унижение, а не желание что-то скрыть.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пытается оправдаться ложью и честно рассказывает мужу о встрече с опричником. Именно эта прямота делает её нравственно сильной, несмотря на растерянность и беззащитность.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соединяются слабость перед насилием и внутренняя чистота. Лермонтов показывает, что достоинство человека может сохраняться даже в момент боли и стыда.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поэме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 М. Ю. Лермонтова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Калашников как защитник семейной чести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выходит на бой не из-за злости, а из чувства долга перед семьёй. Для него важно не просто наказать обидчика, а сохранить собственное достоинство и правду 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спокойно и твёрдо, хотя понимает, что исход может быть смертельным. Такая решимость показывает внутреннюю свободу человека, который не прячется за страхом.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не отступает от своего выбора даже перед царём. Лермонтов делает его примером ответственности, верности слову и готовности защищать честь ценой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сил поэмы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силу, но и нравственную опору каждого героя.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устойчивой оказывается правда Калашникова: она поддержана совестью, а не страхом.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«Песня про царя Ивана Васильевича, молодого опричника и удалого купца Калашникова»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Иван Васильевич: справедливость и жестокость власти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показан как правитель, привыкший решать судьбы людей быстро и без сомнений. Его слово звучит как закон для всех, кто находится при дворе.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замечать верную службу и щедро награждает Кирибеевича, но одновременно не вникает в нравственную сторону его поступка и не требует полного ответа.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конфликт, царь выбирает публичное наказание. Так подчёркивается сила власти, которая держится на страхе и подчинении, а не на понимании правды.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царя делает историю сложнее: он не просто жестокий человек, а символ власти, которая может быть великой, но не всегда справедливой.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на Москве-реке как кульминация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выходит на поединок, уже понимая цену своего решения. Для него это не игра и не случайная драка, а защита семейной чести.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схватка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Москве-реке сходятся сила, смелость и внутренняя правда. Калашников побеждает Кирибеевича, потому что действует ради долга, а не ради личной выгоды.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исхода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бою не приносит герою спасения: впереди допрос и казнь. Именно поэтому кульминация звучит трагически и оставляет сильное впечатление.
</a:t>
            </a:r>
            <a:endParaRPr lang="en-US" sz="10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старинный быт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старой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точно называет места и обычаи, знакомые читателю как признаки старой Руси. Москва в поэме сразу становится узнаваемой и исторически достоверной.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быт, пир, шинок, торговые ряды и царский суд создают ощущение живой эпохи. Благодаря этим деталям события воспринимаются как часть народной памяти.
</a:t>
            </a:r>
            <a:endParaRPr lang="en-US" sz="11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поэмы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 поэмы помогает передать её старинный и торжественный характер.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на одну задачу: сделать повествование похожим на народную историческую песню.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помогает увидеть, что личная история героев перерастает в общий нравственный спор.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смысла образуют честь и власть: именно они определяют развитие конфликта и его трагический исход.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«Песня про царя Ивана Васильевича, молодого опричника и удалого купца Калашникова»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и значение казни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не оправдывается перед царём и не выдаёт главную причину боя. Он выбирает молчание, потому что не хочет позорить жену и семью.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становится не просто наказанием, а последним испытанием героя. В этом финале он сохраняет достоинство и не отказывается от своего решения.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Калашников просит братьев позаботиться о близких. Эта деталь показывает, что даже в трагедии он остаётся человеком долга и любви к семье.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нём оказывается сильнее физической гибели. Именно поэтому его образ воспринимается как символ правды, верности и нравственной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Лермонтова в поэме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прославляет насилие и не делает его оправданием для героев. Он показывает, как жестокость разрушает людей и делает власть по-настоящему страшной.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особенно подчёркивает внутреннее превосходство Калашникова. Герой не самый сильный, но он честен с собой и готов отвечать за свои слова и поступки.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поэмы читатель видит важную мысль: честь и совесть значат больше, чем страх перед сильным человеком. Именно так Лермонтов оценивает своих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162" y="1962684"/>
            <a:ext cx="390825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школьников сегодня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понять, почему скрывать правду опасно. Герои показывают, что честный выбор бывает трудным, но именно он сохраняет уважение к человеку.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Калашникова учит, что человек отвечает не только за себя, но и за близких. Защита семьи в поэме связана с долгом и верностью слову.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силы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сила без совести может причинять зло. Это важный урок для подростков, которые сталкиваются с давлением и несправедливостью.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напоминает: уважение к себе не зависит от положения или внешней силы. Оно рождается из внутреннего решения поступать по правде.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сильнее страха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Лермонтова остаётся важной, потому что соединяет историю, народную речь и вечный выбор между страхом и правдой. Калашников побеждает достоинством, а не силой.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2026-05-19T03:52:25Z</dcterms:created>
  <dcterms:modified xsi:type="dcterms:W3CDTF">2026-05-19T03:52:25Z</dcterms:modified>
</cp:coreProperties>
</file>