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a Good Lawmaker? Основные темы урока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законодателя и его влияния на общество и гражданскую ответственность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Законотворчество в англоязычном контексте: исторический обзор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законодательной власти Великобритании и США основывается на долгой традиции развития парламентских институтов и системах сдержек и противовесов, обеспечивающих баланс власти и эффективность законов.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lawmaker: определение и функции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Lawmaker — это законодатель, ответственный за предложение, обсуждение и принятие законов, которые регулируют общественную жизнь и поддерживают порядок.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включают инициирование законопроектов, внесение поправок и контроль за их реализацией, что обеспечивает гибкость и актуальность правовой системы.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роль важна для демократии, так как через законодателей выражается воля общества и формируется правовое поле жизни граждан.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законов на повседневность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и безопасность 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Законы, регулирующие скоростной режим и поведение на дорогах, напрямую защищают жизнь учащихся и снижают число ДТП с участием молодежи.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трудоустройства и права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возраст для работы гарантирует защиту подростков от эксплуатации, помогая сочетать учебу и трудовую активность в рамках закона.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законодательство и качество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 защите окружающей среды влияют на здоровье семей, поддерживая чистоту воздуха и водных ресурсов в жилых районах.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Компетенции современного lawmaker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владение английским языком необходимо для международного общения и ввода норм международного права в национальное законодательство.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правовых документов ООН и решений Европейского суда укрепляет позиции законодателя и повышает легитимность его инициатив.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публичных выступлений помогают эффективно доносить законодательные идеи до общественности и коллег, способствуя диалогу и поддержке.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способность к конструктивному диалогу с различными общественными группами повышают качество законов и их восприятие обществом.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9324"/>
            <a:ext cx="4794300" cy="16145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Essential Qualities of a Good Lawmaker: Таблица сопоставления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качества законодателя, их проявления и влияние на общественное законодательство представлены в таблице ниже.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сочетание личных и профессиональных качеств обеспечивает принятие эффективных и справедливых законов.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Совета Европы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дилеммы законотворца: примеры и решения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благом большинства и защитой прав меньшинств требует взвешенного подхода и компромиссов во всех законодательных инициативах.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интересов лоббистов и общественной пользы ставит задачу прозрачности и подотчетности в работе законодателей.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цензурных законов и регулирования новых технологий демонстрируют важность учета разнообразных точек зрения и этических норм.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контроль: роль молодежи и гражданских институтов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и дебаты в школах формируют у молодежи понимание процессов законотворчества и гражданской ответственности.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молодежи в акциях и инициативах стимулирует активную гражданскую позицию и контроль над законодателями.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независимых экспертных комиссий способствует объективной оценке законопроектов и повышает качество законодательства.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публичных слушаний обеспечивает открытость и вовлеченность общества в принятие важных решений.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in Lawmakers: Анализ динамики доверия (2000–2023, США и Великобритания)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законодателям снижалось в кризисные периоды, однако выросло после реализации антикоррупционных мер и повышения прозрачности.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открытость и ответственность законодательной власти напрямую влияют на общественное доверие.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 и YouGov, 2023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Величайшие законодатели мира: их достижения и лидерство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Abraham Lincoln: борец за отмену рабства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Линкольн проявил стойкость и моральную отвагу, приведя США к отмене рабства. Его слова и действия остаются примером лидерства и справедливости.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Margaret Thatcher: реформатор экономики Великобритании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Тэтчер провела глубокие экономические преобразования, укрепив рыночную экономику и государственную эффективность, став символом решительности и реформаторства.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Nelson Mandela: защитник равноправия в ЮАР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Мандела посвятил жизнь борьбе с апартеидом, отстаивая права человека и примирение в стране, воплощая лидерство с акцентом на справедливость и мир.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ошибочные законы: последствия и опыт исправления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1920: Введение Prohibition Act в США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производство и продажу алкоголя вызвал рост преступности и контрабанды, что в итоге привело к отмене закона.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1970-е: Запрет владения определёнными видами оружия в разных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вызвали споры и протесты, что стимулировало общественные обсуждения и пересмотр законодательства.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Механизмы исправления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процедуры изменения (amend), отмены (repeal) и обзора (review) для устранения ошибок и повышения качества правовой системы.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молодежи в процесс законотворчества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Youth Parliament в Великобритании: погружение в законодательный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получает опыт разработки законопроектов и дискуссий, учится принимать решения и учитывать разные мнения, что развивает навыки гражданской ответственности.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United Nations: молодежные дебаты мирового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обсуждают международные проблемы на английском, имитируя деятельность ООН, развивая дипломатические и ораторские способности.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США: площадки для инициатив молодых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цифровые ресурсы молодые люди подают свои предложения и участвуют в общественных обсуждениях, стимулируя активное гражданское участие.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истории законотворчества: разбор кейсов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Laws в США ограничивали торговлю по воскресеньям, что вызвало недовольство населения и последующий пересмотр норм по запросам общества.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об обязательном закрытии магазинов провоцировали рост теневой экономики и трудности для мелкого бизнеса, требуя учета социальных последствий.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возникали из-за недостаточной экспертизы законов, что порождало юридические коллизии и неэффективность регулирования.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Негативный опыт подчёркивает важность процедур предварительной оценки влияния и общественного обсуждения новых законодательных инициатив.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современного законодателя в англоязычных странах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женщин в парламентах составляет около 30%, представители национальных меньшинств – примерно 20%.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юридического образования указывает на специализацию, хотя другие профессии способствуют разнообразию подходов в законотворчестве.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отчёты парламентов Великобритании и США, 2022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стандарты законотворчества на английском языке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Transparency требует открытости процессов принятия законов и доступа граждан к информации о законопроектах.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Accountability обязывает законодателей нести ответственность перед обществом за принятые решения и их последствия.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Inclusiveness подразумевает участие разных групп общества в обсуждении законов, обеспечивая равные права и учет интересов.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партий и коалиций на принятие законов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дисциплина сильно влияет на голосование, обеспечивая единство позиций внутри фракций.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Компромиссы часто необходимы для принятия законов, особенно при отсутствии абсолютного большинства.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Межпартийные соглашения (bipartisan agreements) способствуют стабильности и консенсусу в законодательной деятельности.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Партийные фракции также играют роль посредников между обществом и законодательной властью, продвигая интересы своих избирателей.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Lawmaking Process: основная схема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последовательность принятия законопроекта в англоязычных странах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для lawmaker: digital era и глобализация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Законотворцам необходимо учитывать кибербезопасность и защиту личных данных в условиях растущей цифровизации общества.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социальных сетей и противодействие дезинформации требуют новых подходов и международного сотрудничества.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предъявляет вызовы в области климатических соглашений и обмена специалистами, требуя согласованности законодательных норм.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многонациональных коллективах и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эффективно работать в разнообразных командах и открытость новым идеям необходимы для адаптации к динамичному миру и успешного законотворчества.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владение английским языком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анализировать сложные ситуации и принимать обоснованные решения. Владение английским расширяет возможности глобального взаимодействия и обмена опытом.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XXI века для будущих законодателей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должны быть хорошие законодатели? Итоги урока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lawmaker — это профессионал с высоким этическим уровнем, социальным сознанием и готовностью к постоянному развитию, способный вести диалог и отвечать на вызовы современности.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2026-05-07T20:15:10Z</dcterms:created>
  <dcterms:modified xsi:type="dcterms:W3CDTF">2026-05-07T20:15:10Z</dcterms:modified>
</cp:coreProperties>
</file>