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049" y="410700"/>
            <a:ext cx="411950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рациональные уравнения в курсе алгебры 8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ОДЗ, общий знаменатель и проверка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важна аккуратность: сначала исключают запрещённые значения, затем преобразуют уравнение и обязательно проверяют ответ. Именно так можно избежать лишних корней и уверенно решать задачи, где неизвестное находится в знаменателе.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дробные уравнения изучают отдельно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дробным рациональным уравнением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дроби
</a:t>
            </a:r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Дробным рациональным называют уравнение, в котором переменная входит в знаменатель хотя бы одной алгебраической дроби. Такие записи требуют внимательного обращения с каждым знаменателем.
</a:t>
            </a:r>
            <a:endParaRPr lang="en-US" sz="1212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целых уравнений, здесь нельзя сразу начинать преобразования. Сначала нужно учесть ограничения на значения переменной, иначе можно получить неверный ответ.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виду относятся, например, уравнения 1/(x-2)=3, (x+1)/(x-4)=2/x и 3/x+1/(x-1)=5. Во всех них переменная стоит в знаменателе.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включает только те значения, при которых каждый знаменатель остаётся ненулевым. Если знаменатель обращается в ноль, выражение теряет смысл и значение переменной исключают.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выражений x-3, x+5 и 2x-1 получаем ограничения x≠3, x≠-5 и x≠½. Такие условия записывают до любых преобразований, чтобы сразу отсеять недопустимые значения.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помогает не потерять правильный ответ и не принять лишний. Это первый шаг решения, который делает дальнейшие вычисления безопасными и понятными.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дробного рационального уравнения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выделения ограничений до проверки найденных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показывают, какие значения переменной сразу исключаются из рассмотрения.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нули знаменателей запрещены, независимо от числа дробей и вида записи.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правилам области допустимых значений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дробных выражений и ограничения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позволяет убрать дробные части и увидеть уравнение в более удобном виде. Например, в выражении 1/x+1/(x-1)=2 он равен x(x-1). После умножения каждая дробь превращается в целое выражение, и решение становится проще.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дроби в одну запись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общего знаменателя важно учитывать все разные множители, которые встречаются в знаменателях. Если один и тот же множитель повторяется, его берут только один раз, чтобы не усложнять преобразование.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потерять множители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дроби исчезают, остаётся обычное уравнение, которое можно решать известными способами. Это удобный момент, чтобы аккуратно раскрыть скобки и свести выражение к более простому виду.
</a:t>
            </a:r>
            <a:endParaRPr lang="en-US" sz="942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дальнейший счёт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общий знаменатель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при решении дробных рациональных уравнений
</a:t>
            </a:r>
            <a:endParaRPr lang="en-US" sz="1198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 при решении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 каком этапе чаще всего теряются баллы и почему важен каждый шаг.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ОДЗ и отсутствием проверки, поэтому эти этапы нельзя пропускать.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Разложить знаменатели на множители и выделить все различные части. Это помогает увидеть, какие множители уже повторяются и какие нужно добавить.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 каждый различный множитель один раз, а при необходимости учесть числовой коэффициент. Так получают наименьший удобный общий знаменатель.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 на примере: для 2/(x-1) и 3/((x-1) (x+2)) общий знаменатель равен (x-1) (x+2).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общий знаменатель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336" y="0"/>
            <a:ext cx="2398129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умножения на общий знаменатель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исчезают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обеих частей на общий знаменатель в записи больше не остаётся дробей. Уравнение превращается в обычное, с которым удобно работать дальше.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сохраняют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важно не потерять скобки и правильно распределить множитель по каждому слагаемому. Иначе можно изменить смысл уравнения и получить неверный результат.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дробь сокращается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дроби свой знаменатель, поэтому после умножения он сокращается, а в числителе остаётся целое выражение. Это делает преобразование понятным и аккуратным.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новое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после преобразования выходит линейное или квадратное уравнение. Его решают привычным способом, а затем обязательно сравнивают ответы с ОДЗ.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одинаковый приём преобразования может дать разные результаты: иногда получается верный ответ, а иногда — отсутствие решений. Решение всегда завершают проверкой по ОДЗ.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корень не считается ответом, пока не пройдёт проверку. Нулевой знаменатель и равенство без решений встречаются даже в простых примерах.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уравнений для проверки корней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решений и проверка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Посторонние корни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появляются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Посторонний корень возникает после преобразований, если уравнение умножили на выражение, которое может стать нулём. Формально решение найдено, но исходное уравнение ему не соответствует.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ошибки
</a:t>
            </a:r>
            <a:pPr algn="l" indent="0" marL="0">
              <a:lnSpc>
                <a:spcPct val="15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проверка — подставить каждый найденный корень в исходное уравнение и убедиться, что знаменатели не обращаются в ноль, а равенство действительно выполняется.
</a:t>
            </a:r>
            <a:endParaRPr lang="en-US" sz="1047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ОДЗ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заранее исключает запрещённые числа. Если найденный корень входит в список ограничений, он сразу исключается, даже если вычисления после преобразования выглядят верными.
</a:t>
            </a:r>
            <a:endParaRPr lang="en-US" sz="10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ответа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корней дробного рационального уравнения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алгебраическими дробями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рациональные уравнения строятся на тех же правилах, что и алгебраические дроби: знаменатель не может быть равен нулю, а любое преобразование должно сохранять смысл выражения.
</a:t>
            </a:r>
            <a:endParaRPr lang="en-US" sz="844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 приведение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упростить вычисления, дроби приводят к общему знаменателю и сокращают одинаковые множители. Это позволяет перейти от выражений с дробями к более удобной форме без потери равносильности.
</a:t>
            </a:r>
            <a:endParaRPr lang="en-US" sz="823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с дробями помогает быстрее находить ограничения, выбирать общий знаменатель и проверять результат. Поэтому тема напрямую связана с навыками, которые нужны в следующих разделах алгебры.
</a:t>
            </a:r>
            <a:endParaRPr lang="en-US" sz="823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знаменатель сначала раскладывают на множители, чтобы увидеть общие части. Например, выражение x^2-4 удобно записать как (x-2) (x+2) и использовать при сокращении.
</a:t>
            </a:r>
            <a:endParaRPr lang="en-US" sz="9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возможных результатов при решении уравнений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быть у уравнения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зависит не только от преобразованного уравнения, но и от ограничений ОДЗ. Поэтому после вычислений всегда нужна отдельная проверка каждого корня.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всех преобразований остаются только посторонние корни, и тогда ответов нет. Чаще всего встречается один верный корень, но возможны и другие случаи.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69" y="1108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06619" y="3085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работа или движение описываются через время, неизвестное часто входит в дробь. Так появляются уравнения при расчёте, сколько часов займёт выполнение задания или путь до цели.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работу производительность каждого участника выражают дробью от целого объёма. Суммарная скорость выполнения помогает составить уравнение для совместной деятельности без лишних действий.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человек выполняют одно дело вместе, складывают их части работы. Неизвестным может быть общее время, за которое задача будет выполнена группой, а не одним человеком.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движении дробные уравнения возникают при связи скорости, времени и расстояния. Если неизвестно одно из этих значений, его удобно обозначить переменной и составить рациональное уравнение.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задачи, которые приводят к дробным уравнениям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действий помогает не потерять ограничения и не пропустить проверку. Каждому шагу соответствует своя цель: от исключения нулей до отбора только верных ответов.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пропустить хотя бы один этап, ответ может оказаться неверным. Особенно важна проверка: именно она отделяет допустимые корни от посторонних.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дробных рациональных уравнений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Мини-шпаргалка по решению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особенно важны: сохранять ОДЗ, не терять скобки и всегда проверять найденный корень. Именно на этих местах ученики чаще всего ошибаются.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правила помогают избежать самых частых ошибок при решении дробных рациональных уравнений.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решении дробных рациональных уравнений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336" y="0"/>
            <a:ext cx="2398129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алгебры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находить общий знаменатель и упрощать дроби, нужно уверенно раскладывать многочлены на множители. Этот навык помогает видеть общие части выражений и сокращать их без ошибок.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знаменателей часто используются знакомые формулы, например разность квадратов. Они ускоряют вычисления и помогают быстрее находить удобный вид выражения для решения.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 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устранения дробей задача часто превращается в линейное или квадратное уравнение, а позже похожие приёмы применяются и в неравенствах. Поэтому тема готовит к более сложным разделам.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и 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работы с дробями нужен в задачах на движение, работу и совместную деятельность, а также при преобразовании формул и изучении функций. Проверка ответа полезна в любой из этих тем.
</a:t>
            </a:r>
            <a:endParaRPr lang="en-US" sz="9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про ОДЗ, общий знаменатель, преобразование и проверку, дробные рациональные уравнения становятся понятной задачей, а не набором случайных действий. Главное — не торопиться с ответом.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уравнения решаются по одной схеме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2026-05-29T11:28:41Z</dcterms:created>
  <dcterms:modified xsi:type="dcterms:W3CDTF">2026-05-29T11:28:41Z</dcterms:modified>
</cp:coreProperties>
</file>