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jpe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направления в английском языке: Where to?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которые ведут к цели и по маршруту.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в 7 классе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предлоги помогают точно описывать путь, школьные команды и повседневные действия: куда идти, где пройти и откуда двигаться. Без них английская речь звучит менее ясно и менее естественно.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 для самой общей цели движения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школьной грамматике английского языка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указывает направление к месту, человеку или предмету, не уточняя, происходит ли вход внутрь.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Into: движение внутрь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Снаружи внутрь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Into употребляется, когда предмет или человек пересекает границу и оказывается внутри другого пространства: комнаты, коробки, автобуса или воды.
</a:t>
            </a:r>
            <a:endParaRPr lang="en-US" sz="1262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заметить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показывает не просто направление, а именно вход внутрь. Поэтому он помогает отличить движение к объекту от движения в его пределы.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 into the room, jump into the pool, put the books into the bag — во всех случаях движение заканчивается внутри нового пространства.
</a:t>
            </a:r>
            <a:endParaRPr lang="en-US" sz="126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Onto: движение на поверхность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193050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Попадание сверху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Onto используется, когда кто-то или что-то перемещается на поверхность, платформу или опору: стол, стул, ступеньку, сцену или автобус.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795705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предлога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здесь — результат движения: объект оказывается наверху, а не внутри. Это помогает точно представить, где он будет находиться после действия.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6398356" y="1942025"/>
            <a:ext cx="24762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Step onto the bus, climb onto the chair, put the plate onto the table — такие фразы показывают, что объект оказался на поверхности.
</a:t>
            </a:r>
            <a:endParaRPr lang="en-US" sz="106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Toward: движение в сторону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1: направление задано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Toward показывает, что движение направлено на цель, но не обязательно завершается у неё. Важен сам вектор движения.
</a:t>
            </a:r>
            <a:endParaRPr lang="en-US" sz="1017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2: цель может быть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walk toward the door означает, что человек идёт в сторону двери. Он может подойти близко, но не обязательно войти.
</a:t>
            </a:r>
            <a:endParaRPr lang="en-US" sz="1005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3: варианты написания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5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британском английском часто пишут towards, а в американском — toward. Значение при этом остаётся одинаковым.
</a:t>
            </a:r>
            <a:endParaRPr lang="en-US" sz="102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предлог описывает свой тип движения: к цели, внутрь, на поверхность или вдоль маршрута.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предлогов по смыслу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предлога определяет картину движения и помогает избежать путаницы в фразе.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материалу урока; 2025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правильный предлог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выбора по смыслу движения в предложении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067955"/>
            <a:ext cx="4000500" cy="222969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предлог и типичную фразу: форма меняется — смысл движения тоже.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направления и примеры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в разных сочетаниях создаёт разные маршруты и образы движения.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Through: движение сквозь пространство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внутри пространства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Through употребляется, когда движение идёт внутри чего-то от начала до конца: леса, туннеля, толпы или длинного коридора.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просто к точке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важен, когда нужно показать маршрут внутри пространства, а не только цель движения. Поэтому он часто связан с закрытыми или длинными путями.
</a:t>
            </a:r>
            <a:endParaRPr lang="en-US" sz="1088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речи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Walk through the forest, drive through the tunnel, read through the night — во всех случаях движение или действие проходит через весь промежуток.
</a:t>
            </a:r>
            <a:endParaRPr lang="en-US" sz="1088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91701" y="1503975"/>
            <a:ext cx="3640200" cy="253818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Across: движение через поверхность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51737" y="1958563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одной стороны на другую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Across используют, когда движение начинается по одну сторону и завершается по другую: через улицу, мост, лёд или площадь. Важен именно переход через широкую поверхность.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51737" y="286191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Пересечение, а не вход внутрь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не показывает, что человек оказался внутри пространства. Он описывает путь по поверхности или открытому месту, где нужно пересечь границу между двумя сторонами.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51737" y="3765262"/>
            <a:ext cx="4184100" cy="7719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 through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Across отличается от through: through подчёркивает движение внутри пространства, а across — движение через поверхность. Поэтому run across the street и walk through the tunnel выражают разные маршруты.
</a:t>
            </a:r>
            <a:endParaRPr lang="en-US" sz="1099" dirty="0"/>
          </a:p>
        </p:txBody>
      </p:sp>
      <p:sp>
        <p:nvSpPr>
          <p:cNvPr id="12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5100" y="2057775"/>
            <a:ext cx="295050" cy="337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Along: движение вдоль линии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линией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Along используют, когда движение идёт параллельно дороге, реке, забору или берегу. Предлог помогает представить маршрут рядом с вытянутым объектом, а не через него.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по пути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часто встречается в описании прогулок и поездок: walk along the river, ride along the road. Движение продолжается по линии, без входа внутрь и без пересечения пространства.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пересечение, а следование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Along показывает, что человек как будто следует вдоль границы или линии движения. Этот предлог особенно полезен, когда нужно точно описать маршрут на карте или в городе.
</a:t>
            </a:r>
            <a:endParaRPr lang="en-US" sz="106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70508"/>
            <a:ext cx="264300" cy="2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52033"/>
            <a:ext cx="264300" cy="2114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595378"/>
            <a:ext cx="264300" cy="264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Past: движение мимо объекта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остаётся сбоку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используют, когда человек или транспорт проходит мимо магазина, школы, памятника или дома. Объект остаётся рядом, но маршрут не заканчивается на нём.
</a:t>
            </a:r>
            <a:endParaRPr lang="en-US" sz="852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продолжается дальше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предлог подчёркивает, что путь идёт дальше после того, как объект остался позади. Поэтому drive past the school означает не остановку, а продолжение движения.
</a:t>
            </a:r>
            <a:endParaRPr lang="en-US" sz="8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описания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часто встречается в рассказах о прогулках и поездках по городу. Он помогает точно сказать, что человек прошёл или проехал мимо нужного места, не сворачивая к нему.
</a:t>
            </a:r>
            <a:endParaRPr lang="en-US" sz="8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 и down: движение вверх и вниз
</a:t>
            </a:r>
            <a:endParaRPr lang="en-US" sz="2246" dirty="0"/>
          </a:p>
        </p:txBody>
      </p:sp>
      <p:sp>
        <p:nvSpPr>
          <p:cNvPr id="9" name="Text 2"/>
          <p:cNvSpPr txBox="1"/>
          <p:nvPr/>
        </p:nvSpPr>
        <p:spPr>
          <a:xfrm>
            <a:off x="474025" y="2239062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Up показывает движение к более высокой точке: по лестнице, на холм, на крышу или по трапу. Предлог помогает увидеть направление вверх и саму динамику подъёма.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141037" y="2596237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сверху вниз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Down обозначает обратное направление: вниз по лестнице, с холма или со склона. Он делает маршрут понятным и сразу показывает, что высота уменьшается.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22513" y="3191538"/>
            <a:ext cx="2453100" cy="10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команда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повседневной речи up и down часто соединяются с глаголами движения и делают инструкцию ясной: climb up, go down, slide down. Такие сочетания легко встретить в классе и на улице.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чаще появляются в коротких командах и фразах, где нужно быстро выбрать предлог по смыслу движения, а не по привычному переводу слова.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ошибки связаны с разницей между целью, границей, поверхностью и направлением пути. Проверка смысла помогает выбрать правильный предлог.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 материалам урока и заданным примерам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направления в школьных фразах
</a:t>
            </a:r>
            <a:endParaRPr lang="en-US" sz="2646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17932" y="170962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Команды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направления часто звучат в коротких указаниях учителя: Go to the door, Come into the classroom. Они помогают быстро понять, куда именно нужно двигаться.
</a:t>
            </a:r>
            <a:endParaRPr lang="en-US" sz="1081" dirty="0"/>
          </a:p>
        </p:txBody>
      </p:sp>
      <p:sp>
        <p:nvSpPr>
          <p:cNvPr id="10" name="Text 3"/>
          <p:cNvSpPr txBox="1"/>
          <p:nvPr/>
        </p:nvSpPr>
        <p:spPr>
          <a:xfrm>
            <a:off x="417932" y="2477714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по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коридорах и на лестнице такие предлоги делают фразы точными: step onto the bus, walk across the hall, go down the stairs. Это удобно для инструкций и описаний маршрута.
</a:t>
            </a:r>
            <a:endParaRPr lang="en-US" sz="1081" dirty="0"/>
          </a:p>
        </p:txBody>
      </p:sp>
      <p:sp>
        <p:nvSpPr>
          <p:cNvPr id="11" name="Text 4"/>
          <p:cNvSpPr txBox="1"/>
          <p:nvPr/>
        </p:nvSpPr>
        <p:spPr>
          <a:xfrm>
            <a:off x="417932" y="3245797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реальными действиями
</a:t>
            </a:r>
            <a:pPr algn="l" indent="0" marL="0">
              <a:lnSpc>
                <a:spcPct val="115000"/>
              </a:lnSpc>
              <a:buNone/>
            </a:pPr>
            <a:r>
              <a:rPr lang="en-US" sz="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Ученики используют эти конструкции не только на уроках английского, но и в обычной речи. Предлоги помогают описывать перемещение на перемене, по дороге домой и во время экскурсий.
</a:t>
            </a:r>
            <a:endParaRPr lang="en-US" sz="1081" dirty="0"/>
          </a:p>
        </p:txBody>
      </p:sp>
      <p:sp>
        <p:nvSpPr>
          <p:cNvPr id="12" name="Text 5"/>
          <p:cNvSpPr txBox="1"/>
          <p:nvPr/>
        </p:nvSpPr>
        <p:spPr>
          <a:xfrm>
            <a:off x="417932" y="4013858"/>
            <a:ext cx="4789509" cy="6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Понятность без лишних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3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с предлогами направления звучат ясно и естественно. Они сразу показывают, куда идти, откуда прийти и где закончится движение.
</a:t>
            </a:r>
            <a:endParaRPr lang="en-US" sz="12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312957"/>
            <a:ext cx="4039800" cy="193078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сочетания стоит запоминать как единые модели: предлог меняет не только маршрут, но и смысл всей фразы.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Глаголы, которые часто сочетаются с предлогами
</a:t>
            </a:r>
            <a:endParaRPr lang="en-US" sz="2654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глагол может требовать разного предлога. Лучше учить сочетание целиком, а не по отдельности.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учебного материала по теме предлогов направления
</a:t>
            </a:r>
            <a:endParaRPr lang="en-US" sz="6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направления в реальной жизни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ученик выходит из дома, идёт past the library и crosses the road у светофора. Потом он head toward the school gate и входит во двор. Такой маршрут легко представить на карте и описать по-английски без лишних слов.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Прогулка через парк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можно go through the park, а затем walk along the path beside the river. Если дорога идёт мимо памятника, удобно сказать past the statue. Предлоги помогают увидеть не только цель, но и сам путь.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Поездка по городу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поездки автобус может drive past shops, turn toward the station and stop near the square. Ребёнок, который знает предлоги направления, лучше понимает объявления, указатели и инструкции на улице.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Мини-памятка для запоминания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цель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движение направлено к месту, человеку или предмету, выбирайте to. Этот предлог отвечает на вопрос «куда?» и показывает конечную цель, без указания на вход внутрь.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844300" y="234115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Проверяйте границу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движение проходит снаружи внутрь, нужен into. Если объект оказывается на поверхности, используйте onto. Эти предлоги показывают, что происходит с предметом в конце пути.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99750" y="318242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Смотрите на форму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Through подходит для движения сквозь пространство, across — для пересечения поверхности, along — для движения вдоль линии. Здесь важно представить не только пункт назначения, но и сам маршрут.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779750" y="38362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Отмечайте соседство с объектом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Past выбирают, когда объект остаётся сбоку и движение продолжается дальше. Если задать себе вопрос, где находится предмет относительно маршрута, правильный предлог становится очевиднее.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 направления помогают говорить по-английски точно: они показывают цель, границу, поверхность и сам маршрут. Чем лучше вы различаете их смысл, тем увереннее описываете дорогу, школу и повседневные действия.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Предлоги, которые делают путь понятным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2026-05-30T23:49:48Z</dcterms:created>
  <dcterms:modified xsi:type="dcterms:W3CDTF">2026-05-30T23:49:48Z</dcterms:modified>
</cp:coreProperties>
</file>