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как организм и как личность под влиянием природы и 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природа и социальная сущность человека
</a:t>
            </a:r>
            <a:endParaRPr lang="en-US" sz="271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организм и 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показывает, как устроено тело человека и как оно живет. Обществознание объясняет, как человек учится говорить, соблюдать правила, общаться, трудиться и принимать решения среди людей.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биологические признаки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передает от родителей многие особенности организма: внешность, группу крови, цвет глаз и форму волос. Она задает биологические возможности, но не определяет всю жизнь человека.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состоит из клеток, тканей, органов и систем органов. Каждая часть выполняет свою работу, а вместе они обеспечивают рост, движение, дыхание и другие жизненные процессы.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получает кислород, воду и питательные вещества, а затем выделяет углекислый газ и продукты обмена. Без этого обмена с окружающей средой жизнь невозможна.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живые существа, человек растет, развивается, стареет и размножается. Все эти процессы подчиняются законам природы и поддерживаются работой органов и систем органов.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человека особенным среди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передвигается на двух ногах, освобождая руки для работы. Это удобно для переноса предметов, точных действий и создания предметов, которые помогают в повседневной жизни.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человека способна к очень точным движениям. Благодаря этому люди пишут, рисуют, собирают сложные вещи, пользуются инструментами и создают орудия труда.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человека особенно сложен и хорошо развит. Он помогает запоминать, сравнивать, планировать действия, понимать речь и сознательно управлять своим поведением.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только приспосабливается к природе, но и изменяет ее. Он строит дома, дороги, школы, больницы, создает технику и лекарства для жизни и труда.
</a:t>
            </a:r>
            <a:endParaRPr lang="en-US" sz="11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речь и мышление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головного мозга отвечают за сознательные действия, внимание, память, речь и мышление. Именно они помогают человеку учиться, делать выбор и контролировать свое поведение.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позволяет задавать вопросы, объяснять правила, передавать знания и выражать чувства. С ее помощью люди договариваются, учатся друг у друга и сохраняют опыт поколений.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язык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ребенок осваивает чтение, письмо, счет и другие школьные предметы. Чем богаче речь, тем легче понимать материал, участвовать в обсуждениях и выражать мысли точно.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мышлением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тесно связано с речью: человек думает словами, а затем проверяет и уточняет свои идеи. Поэтому развитие языка помогает развивать умение рассуждать и делать выводы.
</a:t>
            </a:r>
            <a:endParaRPr lang="en-US" sz="12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развитие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задает исходные возможности, но ежедневно человек растет в семейной и школьной среде, где формируются привычки, речь и способы общения.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социальные факторы вместе дают больше, чем наследственность: именно среда сильнее всего направляет развитие личности.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урока, составлено по теме раздела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сущность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людей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только в обществе, где человек учится понимать других, соблюдать правила и строить отношения. Без общения невозможно полноценно развить характер и взгляды.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речь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общение человек осваивает язык, узнает нормы поведения и учится выражать мысли. Разговоры в семье, школе и кругу друзей постепенно формируют умение понимать людей.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 правила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помогает выработать ответственность, аккуратность, уважение к старшим и умение выполнять обязанности. Эти качества не возникают сами по себе, а складываются в повседневной жизни.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и труд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 учит договариваться, помогать другим и отвечать за общее дело. В коллективе человек проявляет свои качества и постепенно становится личностью.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личность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человека в семье, школе и обществе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вода, сон, движение, тепло и безопасность нужны каждому человеку для жизни и здоровья. Если эти потребности не удовлетворяются, организм быстро ослабевает и хуже работает.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важно общаться, дружить, чувствовать уважение и принадлежность к группе. Именно в отношениях с другими людьми он учится сотрудничеству, доверию и взаимопомощи.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творчество, красота и интерес к искусству помогают человеку развиваться внутренне. Они делают жизнь более осмысленной и расширяют кругозор.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 социальные признаки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многие качества человека имеют природную основу, но раскрываются в обществе.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дает возможности, а общество превращает их в умения, привычки и достижения.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«Биологическая природа и социальная сущность человека»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 развитии ребенка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ребенок впервые слышит речь, учится понимать интонацию, соблюдать режим дня и чувствовать заботу. Дом становится местом, где формируются первые представления о добре и ответственности.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 близкие показывают, как здороваться, благодарить, помогать, делиться и уважать старших. Эти ежедневные примеры ребенок запоминает лучше любых объяснений и повторяет в своих поступках.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складываются аккуратность, самостоятельность, умение выполнять поручения и доводить дело до конца. Семейные правила постепенно превращаются в устойчивые привычки и черты характера.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дает чувство защищенности, помогает переживать трудности и радоваться успехам. Совместные дела, разговоры и семейные традиции укрепляют доверие и учат заботиться о 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друзья и учеба как часть социальной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дошкольный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получает первые навыки общения, а затем приходит к пониманию, что правила помогают жить вместе с другими людьми.
</a:t>
            </a:r>
            <a:endParaRPr lang="en-US" sz="1212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расширяет круг общения и приучает к расписанию, аккуратности, выполнению заданий и совместной работе.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со сверстниками формируются привычки, речь, выбор занятий и отношение к учебе, спорту и общему делу.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обучение природные задатки превращаются в умения: читать, писать, считать, наблюдать, сравнивать, делать выводы и работать над заданиями.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получает от 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общение человек усваивает опыт предыдущих поколений, учится пользоваться словами, правилами и знаниями. Общество помогает развивать способности и выбирать жизненный путь.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результаты связаны с языком и знаниями: именно они открывают доступ к остальному опыту 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урока, учебная схема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главный признак человеческого общества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объединяет людей, потому что многие задачи невозможно выполнить в одиночку. Совместная работа учит договариваться, распределять обязанности и отвечать за общий результат.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труде люди создают дома, школы, больницы, дороги, транспорт и другие нужные вещи. Благодаря этому жизнь становится удобнее, безопаснее и организованнее.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работа требует знаний, точности движений, внимания и умения планировать действия. Поэтому труд развивает ум, память, настойчивость и способность доводить начатое до конца.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труда нужны не только самому человеку, но и окружающим. Когда люди трудятся добросовестно, они приносят пользу семье, школе, городу и обществу в целом.
</a:t>
            </a:r>
            <a:endParaRPr lang="en-US" sz="12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природы, общества и личности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биологическая основа человека проходит через общение, обучение и труд и превращается в личность.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воспитание: в чем разница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человек получает от рождения, а какие складываются под влиянием семьи, школы и окружения.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задает биологическую основу, а воспитание помогает сформировать поведение, привычки и отношение к людям.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«Человек как биологическое и социальное существо»
</a:t>
            </a:r>
            <a:endParaRPr lang="en-US" sz="5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ответственность за природу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жить только при наличии чистой воды, воздуха, пищи и подходящего климата. Состояние природы напрямую влияет на здоровье, работоспособность и настроение людей.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заводы, добыча полезных ископаемых и бытовые отходы меняют окружающий мир. Если не соблюдать правила, загрязнение воздуха, воды и почвы быстро возрастает.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электроэнергии, сортировка мусора, повторное использование вещей и аккуратное потребление ресурсов уменьшают вред. Такие привычки доступны каждому человеку.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территории и участие в природоохранных делах помогают сохранять чистоту и красоту родного края. Ответственное поведение защищает природу для следующих поколений.
</a:t>
            </a:r>
            <a:endParaRPr lang="en-US" sz="10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Потребности, которые трудно удовлетворить в одиночку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осваивает язык, правила и знания только в контакте с другими людьми. Чем шире круг общения, тем больше возможностей учиться и сотрудничать.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зависимы общение и обучение: без общества невозможно полноценно развить речь, знания и многие навыки.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урока, учебная схема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 определяют человека: природное и социальное.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как организм и как личность одновременно. Без природы нет жизни тела, а без общества невозможно раскрыть речь, мышление, характер и способности.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раскрывается в единстве природы и 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дает человеку тело, наследственность и жизненные функции, а общество — язык, знания, правила и опыт. Только вместе они помогают стать личностью.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2026-05-31T21:43:01Z</dcterms:created>
  <dcterms:modified xsi:type="dcterms:W3CDTF">2026-05-31T21:43:01Z</dcterms:modified>
</cp:coreProperties>
</file>