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звёзд: белые карлики, нейтронные звёзды, пульсары и чёрные дыры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конечных стадий звёзд — ключ к пониманию Вселенной.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представлений о звёздной эволюции
</a:t>
            </a:r>
            <a:endParaRPr lang="en-US" sz="2895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понимание звёзд изменилось благодаря работам Чандрасекара и Оппенгеймера, а новые методы спектроскопии и радиоинтерферометрии расширили наблюдения компактных объектов.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звезды: основные этапы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из газопылевого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Протозвёздная туманность сжимается под гравитацией, начинает испытывать рост температуры и давления.
</a:t>
            </a:r>
            <a:endParaRPr lang="en-US" sz="1129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главной последовательности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звезды стабильно горит, превращая водород в гелий в термоядерных реакциях.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 красного гиганта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водорода исчерпаны, внешние слои звезды расширяются, начинается сжигание тяжёлых элементов.
</a:t>
            </a:r>
            <a:endParaRPr lang="en-US" sz="1129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Коллапс ядра и конечный остаток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зависимости от массы звезды ядро коллапсирует, образуя белого карлика, нейтронную звезду или чёрную дыру.
</a:t>
            </a:r>
            <a:endParaRPr lang="en-US" sz="10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звёзд в зависимости от массы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массы чётко определяют последний этап эволюции звезды и её остаток.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масса звезды, тем плотнее и массивнее её конечный компактный объект.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обзоры и модели звёздной эволюции, 2023
</a:t>
            </a:r>
            <a:endParaRPr lang="en-US" sz="9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карлики: физические характеристики
</a:t>
            </a:r>
            <a:endParaRPr lang="en-US" sz="2871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белых карликов варьируется от 0,6 до 1,4 массы Солнца, при этом их радиус сопоставим с размерами Земли — около 10 000 километров.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состав включает углерод и кислород с возможной оболочкой из гелия или водорода; температура поверхности достигает до 100 000 К, что даёт видимый и ультрафиолетовый свет.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белых карликов и их 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белый карлик — Сириус B в двойной системе — был открыт в 1862 году Дж. Бондом, что подтвердило существование компактных звёзд.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карлики служат надёжными индикаторами возраста звёздных популяций, помогая оценивать развитие Галактики.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этих объектов позволяет уточнять теории химической эволюции космоса, раскрывая процессы накопления элементов.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14038"/>
            <a:ext cx="3563700" cy="13154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параметры компактных остатков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трёх основных типов компактных звёзд с точки зрения массы, радиуса и плотности.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массе и размере определяют физику и поведение каждого типа остатка.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Астрономические данные 2023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свойства нейтронных звёзд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нейтронных звёзд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Нейтронные звёзды состоят главным образом из нейтронов с плотностью, превышающей ядро атома, создавая уникальные условия вещества. Их внутренний слой — сверхплотное жидкое ядро.
</a:t>
            </a:r>
            <a:endParaRPr lang="en-US" sz="956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поля и кора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Нейлоновая кора — твердая оболочка нейтронной звезды — окружена магнитными полями до 10¹⁵ Гаусс, влияют на излучение и вращение объекта.
</a:t>
            </a:r>
            <a:endParaRPr lang="en-US" sz="1086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диаметром около 20 километров нейтронные звёзды сочетают маленький размер с невероятно высокой плотностью — порядка 10¹⁴ грамм на кубический сантиметр.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нейтронных звёзд через сверхновые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сверхновой типа II наступает при коллапсе ядра массивной звезды, создавая условия для формирования нейтронной звезды.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коллапса протоны и электроны сливаются в нейтроны, формируя сверхплотный объект с вырожденным нейтронным газом.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масса ядра остаётся ниже предела Оппенгеймера-Волкова, дальнейший коллапс в чёрную дыру предотвращается, закрепляя объект как нейтронную звезду.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Пульсары: космические радиомаяки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Пульсары — нейтронные звёзды с быстро вращающимися радиопучками, обнаруженные Джоселин Белл в 1967 году, предложив новые методы изучения космоса.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стабильные периодические сигналы, варьирующиеся от миллисекунд до секунд, служат точными хронометрами во Вселенной, раскрывая динамику вращения.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излучения пульсаров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пульсаров формируется за счёт ускорения заряженных частиц в интенсивном магнитном поле нейтронной звезды, создавая направленные радиоволновые пучки вдоль магнитных осей.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звезды вызывает периодические всплески излучения, которые воспринимаются как стабильные импульсы — эффект «космического маяка», обеспечивающий характерный пульсирующий сигнал.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вращения пульсаров варьируются от миллисекунд (мллисекундные пульсары) до нескольких секунд, отражая широкий спектр скоростей вращения и этапов эволюции.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вращения происходит из-за потери энергии на излучение, что приводит к постепенному увеличению периода пульсации — важному фактору для изучения динамики пульсаров.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периода вращения пульсаров с возрастом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как молодой пульсар с периодом в доли миллисекунды постепенно переходит к периодам в несколько секунд с ростом возраста.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периода вращения с возрастом отражает потерю энергии пульсаром и замедление его вращения — важный показатель эволюции нейтронных звёзд.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NASA, 2023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дыры: теория и открытие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общей теории относительности Эйнштейна заложили фундамент для понимания природы чёрных дыр. Решение Шварцшильда в 1916 году показало возможность существования таких объектов с горизонтом событий.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астрономические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1960-х годах были обнаружены первые кандидаты на чёрные дыры — рентгеновские источники Кассиопея X-1 и Cygnus X-1. Центр Млечного Пути содержит источник Sgr A*, подтверждающий гипотезу о сверхмассивной чёрной дыре.
</a:t>
            </a:r>
            <a:endParaRPr lang="en-US" sz="11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свойства чёрных дыр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событий — граница, за которой гравитация настолько сильна, что никакие частицы, включая свет, не могут вырваться наружу, что делает чёрные дыры невидимыми прямым наблюдениям.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«безволосой теореме» чёрная дыра полностью описывается тремя параметрами: массой, угловым моментом (вращением) и электрическим зарядом, не имея иных характеристик.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Шварцшильда рассчитывается формулой R = 2GM/c², где G — гравитационная постоянная, M — масса и c — скорость света, определяя размер горизонта событий.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эволюции звезды к чёрной дыре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современные астрономические модели эволюции звезд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6409" y="1543934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8400" y="2958918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4618" y="2928768"/>
            <a:ext cx="347737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Релятивистские эффекты в окрестностях чёрных дыр
</a:t>
            </a:r>
            <a:endParaRPr lang="en-US" sz="2704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замедление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горизонта событий время течёт медленнее относительно удалённых наблюдателей, что подтверждает предсказания общей теории относительности.
</a:t>
            </a:r>
            <a:endParaRPr lang="en-US" sz="903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Геодезическая прецессия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 объектов смещаются из-за кривизны пространства-времени, влияя на траектории движения вокруг чёрной дыры.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красное смещение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Излучение, исходящее от вещества в сильном гравитационном поле, испытывает смещение в сторону красного спектра, что измеряется в наблюдениях.
</a:t>
            </a:r>
            <a:endParaRPr lang="en-US" sz="9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чёрных дыр в эволюции галактик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Сверхмассивные чёрные дыры в центрах галактик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галактиках, включая нашу, в центре располагается сверхмассивная чёрная дыра с массой миллионов и миллиардов солнечных масс. Она оказывает гравитационное влияние на структуру галактики.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ядра и квазары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ядра галактик и квазары — мощные источники рентгеновского и радиоволн, возникающие в результате аккреции вещества на чёрную дыру, что существенно влияет на эволюцию галактики.
</a:t>
            </a:r>
            <a:endParaRPr lang="en-US" sz="11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волны от слияния компактных объектов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2015 году детекторы LIGO и Virgo впервые зарегистрировали гравитационные волны от слияния чёрных дыр, подтвердив ключевые предсказания общей теории относительности.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событие GW150914 стало убедительным доказательством слияния двух чёрных дыр, открыв новую возможность наблюдать Вселенную через гравитационные сигналы.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гравитационных волн позволяют получать уникальную информацию о динамике и свойствах компактных объектов в экстремальных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общей теории относительности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поведения белых карликов и нейтронных звёзд является важным для проверки предсказаний общей теории относительности, особенно в условиях сильной гравитации. Эти наблюдения помогают уточнить фундаментальные физические законы.
</a:t>
            </a:r>
            <a:endParaRPr lang="en-US" sz="901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экстремальных состояний материи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Компактные объекты предоставляют уникальную лабораторию для изучения свойств материи при чрезвычайно высоких плотностях и температурах. Такая информация помогает в понимании ядерной физики и строения Вселенной на микроскопическом уровне.
</a:t>
            </a:r>
            <a:endParaRPr lang="en-US" sz="826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исследований компактных остатков в науку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Компактные остатки: ключ к тайнам космоса
</a:t>
            </a:r>
            <a:pPr algn="ctr" indent="0" marL="0">
              <a:lnSpc>
                <a:spcPct val="90000"/>
              </a:lnSpc>
              <a:buNone/>
            </a:pPr>
            <a:r>
              <a:rPr lang="en-US" sz="34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карлики, нейтронные звёзды и чёрные дыры раскрывают фундаментальные законы природы и расширяют представления о Вселенной, служа основой для дальнейших научных открытий и технологического прогресса.
</a:t>
            </a:r>
            <a:endParaRPr lang="en-US" sz="34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2026-05-08T07:10:23Z</dcterms:created>
  <dcterms:modified xsi:type="dcterms:W3CDTF">2026-05-08T07:10:23Z</dcterms:modified>
</cp:coreProperties>
</file>