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циркуляция атмосферы: комплексный обзор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причины ветра, его роль в климате и влияние на природу и человека.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— это воздушная оболочка Земли, которая защищает планету и поддерживает жизнь. Ветер возникает из-за различий в температуре и давлении воздуха, заставляя его движение по поверхности Земли.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и ветер: что нужно знать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92387" y="0"/>
            <a:ext cx="355122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появляется из-за разницы давлений: тёплый воздух поднимается, создавая низкое давление, а холодный опускается, образуя высокое давление. Воздух стремится перемещаться от высокого давления к низкому.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возникает ветер?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разница давления вызвана неравномерным нагревом планеты Солнцем — экватор получает больше тепла, чем полюса, поэтому воздух постоянно движется, уравнивая температуры.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Отклонение ветра из-за вращения планеты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вращения Земли движущиеся воздушные потоки отклоняются: в северном полушарии — вправо, в южном — влево. Это явление называется силой Кориолиса и влияет на формирование глобальных ветров.
</a:t>
            </a:r>
            <a:endParaRPr lang="en-US" sz="945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Спиральные ветровые потоки в разных широтах
</a:t>
            </a:r>
            <a:pPr algn="ctr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массы возле экватора и полюсов приобретают спиральное движение. Такая динамика поддерживает сложную систему атмосферной циркуляции по всей планете.
</a:t>
            </a:r>
            <a:endParaRPr lang="en-US" sz="1001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вращение Земли меняет направление ветров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Ячейка Хэдли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Ячейка Хэдли — это цикл движения воздуха от экватора к тропикам, где тёплый влажный воздух поднимается и охлаждается, вызывая осадки и перемещение воздуха к широтам около 30°.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климатические ячейки атмосферы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Ячейка Феррела и Полярная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Ячейки Феррела и Полярная работают в средних и высоких широтах, переносят воздушные массы между тропиками и полюсами, обеспечивая смену погодных условий в умеренных и полярных регионах.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показано распределение и направления ветровых потоков в различных широтах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и направление ветров зависят от широты и циркуляционных ячеек, влияя на климат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Росгидромета, 2023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Глобальные ветровые зоны и циркуляция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восточные ветры — холодные потоки, движущиеся от полюсов к средним широтам, усиливающиеся зимой и приносящие холодные воздушные массы.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Пассаты — постоянные восточные ветры, дующие от тропиков к экватору, особенно сильны над океанами со скоростью до 10 м/с.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ветры преобладают в умеренных широтах, приносят влагу и формируют циклоны, влияющие на погоду Европы и Северной Америки.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пассатов, западных и полярных ветров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Пассаты обеспечивают обильные осадки в экваториальных регионах, способствуя формированию тропических лесов и муссонов.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глобальных ветров на климат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ветры приносят влажный воздух в умеренные широты, создавая условия для умеренного климата и частых осадков.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Полярные ветры ответственны за холодные зимы в северных широтах, влияя на формирование снежного покрова и ледников.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эти ветры способствуют перераспределению тепла и влаги, формируя разнообразие природных и климатических зон на Земле.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169107"/>
            <a:ext cx="4077900" cy="33537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167500"/>
            <a:ext cx="2644500" cy="335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скорость ветра в Москве и Санкт-Петербурге увеличивается из-за циклонов, летом она снижается. В Сочи ветер обычно слабый благодаря морскому влиянию.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особенности и география определяют силу и режим ветров в разных городах России.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Росгидромет, данные за 2023 год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Скорости ветра в крупных городах России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Бризы — дневные и ночные ветры, меняющие направление между морем и сушей, особенно ощутимы летом и облегчают охлаждение прибрежных зон.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локальных ветров мира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Фён, Мистраль, Бора и Самум — локальные ветры с разными характеристиками: сухие, тёплые или холодные, оказывают значительное влияние на климат и сельское хозяйство соответствующих регионов.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бриза: дневные и ночные изменения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Источники: метеорологические наблюдения и исследования суточных ветров
</a:t>
            </a:r>
            <a:endParaRPr lang="en-US" sz="2815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способствует опылению растений, перемещая пыльцу на значительные расстояния и обеспечивая естественное размножение многих видов.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ветра на растения и почву
</a:t>
            </a:r>
            <a:endParaRPr lang="en-US" sz="2938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играет роль в формировании ландшафта, перемещая песок и почву, особенно в пустынях, создавая дюны и влияя на плодородность почв.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ветры могут повреждать леса, выкорчёвывая деревья и снижая урожайность сельскохозяйственных культур, создавая трудности для земледелия.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59912" y="1208075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06992" y="1208075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4092" y="1208075"/>
            <a:ext cx="2130000" cy="198439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859900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Мореплавание на парусниках
</a:t>
            </a:r>
            <a:pPr algn="ctr" indent="0" marL="0">
              <a:lnSpc>
                <a:spcPct val="100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древних времён люди использовали ветер для передвижения на воде, создавая парусные суда. Это позволяло открывать новые земли и развивать торговлю между народами.
</a:t>
            </a:r>
            <a:endParaRPr lang="en-US" sz="1159" dirty="0"/>
          </a:p>
        </p:txBody>
      </p:sp>
      <p:sp>
        <p:nvSpPr>
          <p:cNvPr id="8" name="Text 2"/>
          <p:cNvSpPr txBox="1"/>
          <p:nvPr/>
        </p:nvSpPr>
        <p:spPr>
          <a:xfrm>
            <a:off x="3506987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Ветряные мельницы в сельском хозяйстве
</a:t>
            </a:r>
            <a:pPr algn="ctr" indent="0" marL="0">
              <a:lnSpc>
                <a:spcPct val="100000"/>
              </a:lnSpc>
              <a:buNone/>
            </a:pPr>
            <a:r>
              <a:rPr lang="en-US" sz="7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Ветряные мельницы служили для помола зерна и подъёма воды, облегчая труд крестьянам. Они были важным элементом в развитии аграрных обществ.
</a:t>
            </a:r>
            <a:endParaRPr lang="en-US" sz="1270" dirty="0"/>
          </a:p>
        </p:txBody>
      </p:sp>
      <p:sp>
        <p:nvSpPr>
          <p:cNvPr id="9" name="Text 3"/>
          <p:cNvSpPr txBox="1"/>
          <p:nvPr/>
        </p:nvSpPr>
        <p:spPr>
          <a:xfrm>
            <a:off x="6154094" y="3324301"/>
            <a:ext cx="2130000" cy="116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ветровое электричество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7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Ветряные турбины преобразуют энергию ветра в электричество, обеспечивая экологически чистую энергию и снижая зависимость от ископаемых источников.
</a:t>
            </a:r>
            <a:endParaRPr lang="en-US" sz="1226" dirty="0"/>
          </a:p>
        </p:txBody>
      </p:sp>
      <p:sp>
        <p:nvSpPr>
          <p:cNvPr id="10" name="Text 4"/>
          <p:cNvSpPr txBox="1"/>
          <p:nvPr/>
        </p:nvSpPr>
        <p:spPr>
          <a:xfrm>
            <a:off x="306750" y="317500"/>
            <a:ext cx="8517000" cy="76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 быту и технологиях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88" y="1326700"/>
            <a:ext cx="2856123" cy="3078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76025" y="1858525"/>
            <a:ext cx="48345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Ураганы — мощные циклоны с порывами ветра свыше 33 м/с, способные разрушать здания и инфраструктуру, приводя к человеческим жертвам и большим экономическим потерям.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511850" y="621650"/>
            <a:ext cx="42987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и разрушительные ветры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4912900" y="3130675"/>
            <a:ext cx="38976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Торнадо — локальные воронкообразные вихри с экстремально высокой скоростью ветра. Штормы на море опасны для судов и прибрежных зон из-за поднимающихся волн и затоплений.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5650" y="1682862"/>
            <a:ext cx="4328400" cy="21960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343725"/>
            <a:ext cx="2644500" cy="28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характеристики известных ураганов и их разрушительные последствия.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ураганы вызывают масштабные разрушения и требуют подготовленных мер безопасности.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национальных метеорологических служб США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ураганы: сравнение и последствия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564" y="1643683"/>
            <a:ext cx="350400" cy="311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02051" y="1639059"/>
            <a:ext cx="280626" cy="32071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867564" y="3368831"/>
            <a:ext cx="350400" cy="28032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282006" y="3348634"/>
            <a:ext cx="320715" cy="320715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Приборы и методы наблюдения за ветром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  <p:sp>
        <p:nvSpPr>
          <p:cNvPr id="15" name="Text 2"/>
          <p:cNvSpPr txBox="1"/>
          <p:nvPr/>
        </p:nvSpPr>
        <p:spPr>
          <a:xfrm>
            <a:off x="1704715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Анемометр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Измеряет скорость ветра в метрах в секунду, эффективно используемый на метеостанциях и в бытовых устройствах.
</a:t>
            </a:r>
            <a:endParaRPr lang="en-US" sz="1400" dirty="0"/>
          </a:p>
        </p:txBody>
      </p:sp>
      <p:sp>
        <p:nvSpPr>
          <p:cNvPr id="16" name="Text 3"/>
          <p:cNvSpPr txBox="1"/>
          <p:nvPr/>
        </p:nvSpPr>
        <p:spPr>
          <a:xfrm>
            <a:off x="6104306" y="1759614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Флюгер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Определяет направление ветра, ориентируя стрелку по сторонам света, помогает в прогнозировании погодных условий.
</a:t>
            </a:r>
            <a:endParaRPr lang="en-US" sz="1400" dirty="0"/>
          </a:p>
        </p:txBody>
      </p:sp>
      <p:sp>
        <p:nvSpPr>
          <p:cNvPr id="17" name="Text 4"/>
          <p:cNvSpPr txBox="1"/>
          <p:nvPr/>
        </p:nvSpPr>
        <p:spPr>
          <a:xfrm>
            <a:off x="1704715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Метеорологические зонды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Поднимаются на высоту с помощью шаров для сбора данных о ветре и атмосферных параметрах в верхних слоях.
</a:t>
            </a:r>
            <a:endParaRPr lang="en-US" sz="1400" dirty="0"/>
          </a:p>
        </p:txBody>
      </p:sp>
      <p:sp>
        <p:nvSpPr>
          <p:cNvPr id="18" name="Text 5"/>
          <p:cNvSpPr txBox="1"/>
          <p:nvPr/>
        </p:nvSpPr>
        <p:spPr>
          <a:xfrm>
            <a:off x="6104306" y="3469189"/>
            <a:ext cx="2692200" cy="11996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Отслеживают большие воздушные массы по всему земному шару, обеспечивая глобальный мониторинг атмосферных процессов.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Прогноз ветра необходим для безопасности авиации и морских перевозок, позволяя рассчитывать маршруты и подготовиться к изменению погодных условий.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прогноза ветра для общества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важен для строительства, чтобы оценить влияние ветровой нагрузки на здания, а также для предупреждения населения о надвигающихся стихиях.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59912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6992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54092" y="1508178"/>
            <a:ext cx="2130000" cy="198439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991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Мощности мировых ветроустановок
</a:t>
            </a:r>
            <a:pPr algn="ctr" indent="0" marL="0">
              <a:lnSpc>
                <a:spcPct val="100000"/>
              </a:lnSpc>
              <a:buNone/>
            </a:pPr>
            <a:r>
              <a:rPr lang="en-US" sz="6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2022 году установленная мощность ветроэнергетики превысила 820 ГВт, что значительно снижает выбросы углекислого газа и способствует экологии.
</a:t>
            </a:r>
            <a:endParaRPr lang="en-US" sz="1062" dirty="0"/>
          </a:p>
        </p:txBody>
      </p:sp>
      <p:sp>
        <p:nvSpPr>
          <p:cNvPr id="8" name="Text 1"/>
          <p:cNvSpPr txBox="1"/>
          <p:nvPr/>
        </p:nvSpPr>
        <p:spPr>
          <a:xfrm>
            <a:off x="35069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Ветропарк Гоби, Китай
</a:t>
            </a:r>
            <a:pPr algn="ctr" indent="0" marL="0">
              <a:lnSpc>
                <a:spcPct val="100000"/>
              </a:lnSpc>
              <a:buNone/>
            </a:pPr>
            <a:r>
              <a:rPr lang="en-US" sz="7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крупнейших ветропарков мира расположен в пустыне Гоби, где постоянно дует сильный ветер, обеспечивая стабильное производство электроэнергии.
</a:t>
            </a:r>
            <a:endParaRPr lang="en-US" sz="1232" dirty="0"/>
          </a:p>
        </p:txBody>
      </p:sp>
      <p:sp>
        <p:nvSpPr>
          <p:cNvPr id="9" name="Text 2"/>
          <p:cNvSpPr txBox="1"/>
          <p:nvPr/>
        </p:nvSpPr>
        <p:spPr>
          <a:xfrm>
            <a:off x="6154092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Tehachapi Pass, США
</a:t>
            </a:r>
            <a:pPr algn="ctr" indent="0" marL="0">
              <a:lnSpc>
                <a:spcPct val="100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ветропарк в Калифорнии считается крупнейшим площадным комплексом, снабжающим регион экологически чистой энергией из ветра.
</a:t>
            </a:r>
            <a:endParaRPr lang="en-US" sz="1217" dirty="0"/>
          </a:p>
        </p:txBody>
      </p:sp>
      <p:sp>
        <p:nvSpPr>
          <p:cNvPr id="10" name="Text 3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Ветроэнергетика и крупнейшие ветропарки
</a:t>
            </a:r>
            <a:endParaRPr lang="en-US" sz="3000" dirty="0"/>
          </a:p>
        </p:txBody>
      </p:sp>
      <p:sp>
        <p:nvSpPr>
          <p:cNvPr id="11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и культурные факты о ветре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Рекорд самой высокой скорости ветра на суше — 113 м/с, зафиксирован в Австралии в 1996 году во время торнадо.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русских пословицах ветер часто символизирует перемены и свободу, отражая важность природных сил в культуре и мировоззрении.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прошлом для передачи сигналов на большие расстояния использовали ветер, распространяя дымовые сигналы и развевая флажки.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ветра и атмосферы в жизни планеты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регулирует климат и природные процессы, влияет на жизнь людей и развитие технологий, а его изучение помогает предотвращать природные бедствия и использовать энергоресурсы.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2026-05-10T23:18:19Z</dcterms:created>
  <dcterms:modified xsi:type="dcterms:W3CDTF">2026-05-10T23:18:19Z</dcterms:modified>
</cp:coreProperties>
</file>