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виды меняются, приспосабливаются и возникают заново?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Чарльза Дарвина: общая характеристика
</a:t>
            </a:r>
            <a:endParaRPr lang="en-US" sz="364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Дарвин пришёл к своей теории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путешествии на «Бигле», идеи Лайеля и Мальтуса, а также опыт селекции помогли Дарвину увидеть закономерности изменчивости, борьбы за существование и отбора, которые он затем обосновал в «Происхождении видов».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теории эволюции Дарвина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одного вида особи отличаются по многим признакам, и часть этих различий передаётся потомкам. Именно такие наследуемые различия становятся исходным материалом эволюции.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потомства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производят больше потомков, чем может выжить в ограниченной среде. Из-за нехватки пищи, пространства и других ресурсов между особями возникает конкуренция.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наиболее приспособленных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борьбы за существование преимущество получают особи с полезными наследственными признаками. Они чаще выживают и оставляют потомство, передавая эти признаки дальше.
</a:t>
            </a:r>
            <a:endParaRPr lang="en-US" sz="1168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видов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накопление полезных изменений ведёт к приспособлениям, расхождению популяций и, со временем, к образованию новых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как материал для отбора
</a:t>
            </a:r>
            <a:endParaRPr lang="en-US" sz="2241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одного вида различаются размер, окраска, форма органов, особенности поведения и другие признаки. Такое разнообразие создаёт основу для последующего действия отбора.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особей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4085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эволюции важны лишь те различия, которые передаются потомкам. Именно они могут накапливаться в ряду поколений и менять облик популяции.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4082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наследуемые признаки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9900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Изменения, возникшие под влиянием условий жизни у одной особи, не закрепляются в потомстве. Поэтому они не служат основой длительных эволюционных преобразований.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29897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Ненаследственные изменения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естественного отбора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Последовательность, описывающая переход от размножения к образованию новых форм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 в природе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острая конкуренция возникает между особями одного вида: у них почти одинаковые потребности, они используют одни и те же ресурсы и напрямую соперничают друг с другом.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борьба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борьбы действуют одновременно и создают условия, в которых естественный отбор сохраняет не любые, а только полезные в данной среде признаки.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отборочный фон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засуха, нехватка влаги, болезни и другие неблагоприятные факторы постоянно испытывают организмы на устойчивость, даже если конкуренция между видами невелика.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конкурируют за пищу, территорию, убежища и другие жизненно важные ресурсы. Такая борьба может ослаблять один вид и усиливать преимущества другого.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борьба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борьбы за существование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относительную выраженность форм борьбы в природных популяциях на условной шкале.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борьба наиболее острая, поэтому именно она сильнее всего усиливает действие отбора и ускоряет расхождение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теории Ч. Дарвина; условная сравнительная оценка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19575"/>
            <a:ext cx="239100" cy="239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680325"/>
            <a:ext cx="239100" cy="239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41075"/>
            <a:ext cx="239100" cy="239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главный механизм эволюции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полезного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закрепляет те признаки, которые повышают выживание и успех размножения именно в конкретной среде, а не вообще для любого организма.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заранее заданной цели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не ведёт организмы к совершенству и не действует по плану. Он сохраняет относительные преимущества, которые оказываются полезны здесь и сейчас.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 популяции возрастает доля особей с удачными наследственными признаками, тогда как невыгодные варианты уменьшаются и могут исчезнуть совсем.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 его значение для Дарвина
</a:t>
            </a:r>
            <a:endParaRPr lang="en-US" sz="2781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47250" y="3904432"/>
            <a:ext cx="35874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природы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47250" y="4148583"/>
            <a:ext cx="3587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перенёс эту логику в природные условия: в естественной среде сходный процесс идёт без человека, но медленнее и под действием самой среды.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16825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селекцией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6825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изучал разведение голубей, собак, домашних животных и культурных растений. Эти примеры показали, что наследственные признаки можно целенаправленно менять за относительно короткое время.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2807850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человека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807850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доказал, что отбор способен быстро накапливать нужные признаки и создавать новые породы и сорта, если человек специально выбирает производителей.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8264"/>
            <a:ext cx="4598400" cy="18190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искусственного и естественного отбора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процесса опираются на наследственную изменчивость, но отличаются направляющим фактором, целью и результатом.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состоит в источнике отбора: человек действует сознательно, а в природе отбор идёт автоматически и сохраняет наиболее приспособленные признаки.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теории Ч. Дарвина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 их относительный характер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Приспособительные признаки помогают организму только в определённых условиях. Один и тот же признак может быть полезен при одном климате, но терять значение или даже мешать при изменении пищи, врагов и образа жизни.
</a:t>
            </a:r>
            <a:endParaRPr lang="en-US" sz="1231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полезность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подчёркивал, что в природе не существует «абсолютно лучших» признаков. Выживаемость определяется не совершенством вообще, а тем, насколько особь лучше других соответствует конкретной обстановке.
</a:t>
            </a:r>
            <a:endParaRPr lang="en-US" sz="1231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приспособленности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среды меняются, прежние адаптации перестают быть выгодными. Поэтому успешность вида всегда временная и зависит от сочетания факторов: температуры, влажности, конкуренции и способов добывания пищи.
</a:t>
            </a:r>
            <a:endParaRPr lang="en-US" sz="12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признаков и расхождение популяций
</a:t>
            </a:r>
            <a:endParaRPr lang="en-US" sz="2516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популяции одного вида живут в неодинаковой среде, естественный отбор сохраняет у них разные полезные признаки. Постепенно сходство между группами уменьшается, а различия становятся всё более заметными.
</a:t>
            </a:r>
            <a:endParaRPr lang="en-US" sz="1178" dirty="0"/>
          </a:p>
        </p:txBody>
      </p:sp>
      <p:sp>
        <p:nvSpPr>
          <p:cNvPr id="9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 — разные признаки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4085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различаются питание, местообитание и образ жизни, тем быстрее накапливаются отличия. Расхождение затрагивает строение, поведение и физиологические особенности, формируя новые сочетания признаков.
</a:t>
            </a:r>
            <a:endParaRPr lang="en-US" sz="1174" dirty="0"/>
          </a:p>
        </p:txBody>
      </p:sp>
      <p:sp>
        <p:nvSpPr>
          <p:cNvPr id="11" name="Text 5"/>
          <p:cNvSpPr txBox="1"/>
          <p:nvPr/>
        </p:nvSpPr>
        <p:spPr>
          <a:xfrm>
            <a:off x="354082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расхождения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9900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не сразу создаёт новый вид, но подготавливает его появление. Накопленные различия делают популяции менее совместимыми и постепенно приводят к формированию самостоятельных эволюционных линий.
</a:t>
            </a:r>
            <a:endParaRPr lang="en-US" sz="1174" dirty="0"/>
          </a:p>
        </p:txBody>
      </p:sp>
      <p:sp>
        <p:nvSpPr>
          <p:cNvPr id="13" name="Text 7"/>
          <p:cNvSpPr txBox="1"/>
          <p:nvPr/>
        </p:nvSpPr>
        <p:spPr>
          <a:xfrm>
            <a:off x="629897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видообразованию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популяции к новому виду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длительное действие изоляции и отбора приводит к накоплению различий и возникновению репродуктивной изоляции.
</a:t>
            </a:r>
            <a:endParaRPr lang="en-US" sz="11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доказательства эволюции у Дарвина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фактов дополняли друг друга и позволяли увидеть общность строения, происхождение и историческое развитие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убедительными были биогеография и сравнительная анатомия: они особенно ясно показывали родство организмов и их происхождение от общих предков.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трудам Ч. Дарвина и данным классической биологии XIX века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0033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Биогеографические наблюдения Дарвина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заметил, что виды на островах обычно похожи на ближайшие материковые, но обладают собственными особенностями. Это указывало на общее происхождение и последующее расхождение.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Вьюрки Галапагосов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Галапагосских островах вьюрки различались формой клюва, связанной с типом пищи. Такие различия помогли Дарвину увидеть, как среда направляет отбор в разных условиях.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и другие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черепахи и другие организмы также имели устойчивые местные признаки. Их распределение подтверждало, что географическая изоляция способствует накоплению отличий между популяциями.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 происхождении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островных и материковых видов укрепило мысль о единстве живого мира. Дарвин пришёл к выводу, что новые формы возникают постепенно из общих предков.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дарвинизма для современной биологии
</a:t>
            </a:r>
            <a:endParaRPr lang="en-US" sz="2531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объединила разрозненные данные о строении, развитии и распространении организмов. Она стала общим объяснительным принципом, на котором строится современное эволюционное мышление.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эволюционной биологии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Дарвиновский подход помогает понимать устойчивость вредителей, изменение природных популяций и приспособление организмов к деятельности человека. Он остаётся важным инструментом анализа живой природы.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 Менделя и развития популяционной генетики идеи Дарвина получили точное объяснение наследственности и изменчивости. Это усилило научную убедительность эволюционной теории.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генетикой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21" y="1733225"/>
            <a:ext cx="3360658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объяснения теория Дарвина дала убедительно, а где в XIX веке ещё не хватало знаний для полного научного обоснования.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убедительно объяснила отбор и приспособление, но в XIX веке ещё отсутствовало знание о генетическом механизме наследования признаков.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анализ трудов Ч. Дарвина и последующего развития биологии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ограничения теории Дарвина XIX века
</a:t>
            </a:r>
            <a:endParaRPr lang="en-US" sz="28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теория Дарвина важна сегодня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Дарвиновский подход объясняет, почему в популяциях бактерий быстро накапливаются устойчивые формы. Под действием отбора выживают те клетки, которые лучше переносят лекарственное воздействие.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вредителей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принципы помогают понять появление насекомых-вредителей, менее чувствительных к ядохимикатам. Чем сильнее давление среды, тем быстрее отбор сохраняет полезные для выживания признаки.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популяций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позволяет анализировать, как человек влияет на природные сообщества через загрязнение, вырубку лесов и изменение климата. В этих условиях одни виды адаптируются, а другие сокращаются.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модель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Дарвиновское объяснение остаётся актуальным, потому что описывает общий механизм эволюции. Оно помогает не только понимать прошлое жизни, но и прогнозировать изменения в будущем.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эволюционные изменения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идёт быстрее там, где популяции долго существуют в разных условиях и не обмениваются генами.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длительность процессов и изоляция; без наследственной изменчивости и отбора эволюционные изменения не закрепляются.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эволюционной биологии и дарвиновской теории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объяснил эволюцию как естественный процесс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убедительно показала, что развитие живой природы определяется наследственной изменчивостью, борьбой за существование и естественным отбором, а не случайным чудом. Она остаётся основой биологии.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2026-06-02T01:54:18Z</dcterms:created>
  <dcterms:modified xsi:type="dcterms:W3CDTF">2026-06-02T01:54:18Z</dcterms:modified>
</cp:coreProperties>
</file>