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image" Target="../media/image-10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как единая система взаимосвязанных экономик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как страны связаны торговлей, капиталом и технологиями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складывалось веками: от Великих географических открытий и промышленной революции до современной глобализации, ускоренной транспортом, связью и цифровыми технологиями. Сегодня его развитие определяют крупные центры в Северной Америке, Европе и Восточной Азии.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мировой экономике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и признаки мирового хозяйства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97771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экономики уже не существуют изолированно: торговля, инвестиции, миграция и обмен технологиями связывают их в устойчивую мировую систему взаимной зависимости и постоянных экономических контактов.
</a:t>
            </a:r>
            <a:endParaRPr lang="en-US" sz="943" dirty="0"/>
          </a:p>
        </p:txBody>
      </p:sp>
      <p:sp>
        <p:nvSpPr>
          <p:cNvPr id="11" name="Text 3"/>
          <p:cNvSpPr txBox="1"/>
          <p:nvPr/>
        </p:nvSpPr>
        <p:spPr>
          <a:xfrm>
            <a:off x="3321376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стран
</a:t>
            </a:r>
            <a:pPr algn="l" indent="0" marL="0">
              <a:lnSpc>
                <a:spcPct val="150000"/>
              </a:lnSpc>
              <a:buNone/>
            </a:pPr>
            <a:r>
              <a:rPr lang="en-US" sz="97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государство включается в мировое хозяйство через те виды продукции и услуг, где у него есть преимущества. Это усиливает международное разделение труда и повышает эффективность обмена.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мировой рынок
</a:t>
            </a:r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рынок объединяет товары, услуги, капитал и рабочую силу. Поэтому изменения цен, спроса или валютных курсов в одной стране могут быстро отразиться на других экономиках.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правила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международные стандарты, соглашения и институты. Они делают экономические связи более предсказуемыми, но одновременно усиливают конкуренцию между странами за ресурсы и рынки.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6144937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Транснациональное производство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всё чаще организуется сразу в нескольких странах: одна разрабатывает продукт, другая выпускает детали, третья занимается сборкой. Так формируются глобальные производственные цепочки и сети поставок.
</a:t>
            </a:r>
            <a:endParaRPr lang="en-US" sz="9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865378"/>
            <a:ext cx="4063200" cy="19001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потоки, через которые связаны национальные экономики, и примеры их проявления.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мировая экономика работает как система потоков: товары, деньги, люди и знания постоянно пересекают границы.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МВФ, ЮНКТАД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мирового хозяйства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WTO, International Trade Statistics,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мировой торговли товарами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 только масштаб экономики, но и сильную производственную базу, развитую инфраструктуру и устойчивые связи с мировыми рынками.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сосредоточена в нескольких ведущих центрах, поэтому именно они особенно сильно влияют на мировые цены и товарные потоки.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075" y="3180264"/>
            <a:ext cx="2625600" cy="1389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в мировой экономике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Многострановая структура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одновременно работают во многих государствах, размещая штаб-квартиру, заводы, склады и сервисные подразделения там, где это выгоднее для издержек, логистики и доступа к рынкам.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602575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страны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принимающих стран ТНК могут приносить инвестиции, рабочие места и технологии, но одновременно усиливают конкуренцию и зависимость от внешних корпоративных стратегий и глобальной конъюнктуры.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цепочек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управляют не только выпуском продукции, но и поставками компонентов, маркетингом, брендом и продажами. Это позволяет им координировать сложную международную сеть партнёров.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влияния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ТНК в электронике, автомобилестроении, фармацевтике, нефтегазовом секторе и розничной торговле. Их решения способны менять структуру спроса и занятости в целых регионах.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3454800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сеть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ТНК опирается на распределённую систему филиалов, поставщиков и логистических узлов. Именно поэтому даже один продукт часто создаётся с участием многих стран и компаний.
</a:t>
            </a:r>
            <a:endParaRPr lang="en-US" sz="8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стоимость в мировой экономике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цепочка показывает, как разные этапы производства распределяются между странами и компаниями.
</a:t>
            </a:r>
            <a:endParaRPr lang="en-US" sz="11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сосредотачиваются на тех товарах и услугах, которые производят с наибольшей эффективностью. Это позволяет использовать природные, трудовые и технологические преимущества более рационально.
</a:t>
            </a:r>
            <a:endParaRPr lang="en-US" sz="923" dirty="0"/>
          </a:p>
        </p:txBody>
      </p:sp>
      <p:sp>
        <p:nvSpPr>
          <p:cNvPr id="11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ресурсов, климат и географическое положение во многом определяют хозяйственный профиль государства. Поэтому одни страны становятся экспортёрами сырья, а другие — промышленной продукции.
</a:t>
            </a:r>
            <a:endParaRPr lang="en-US" sz="923" dirty="0"/>
          </a:p>
        </p:txBody>
      </p:sp>
      <p:sp>
        <p:nvSpPr>
          <p:cNvPr id="12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Квалификация работников, уровень образования и научная база часто важнее сырьевого богатства. Именно они позволяют стране выпускать сложную продукцию и занимать более выгодные позиции в мировой торговле.
</a:t>
            </a:r>
            <a:endParaRPr lang="en-US" sz="923" dirty="0"/>
          </a:p>
        </p:txBody>
      </p:sp>
      <p:sp>
        <p:nvSpPr>
          <p:cNvPr id="13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Персидского залива специализируются на нефти и газе, Восточная Азия — на электронике и машиностроении, Латинская Америка — на сельскохозяйственной продукции и сырье.
</a:t>
            </a:r>
            <a:endParaRPr lang="en-US" sz="972" dirty="0"/>
          </a:p>
        </p:txBody>
      </p:sp>
      <p:sp>
        <p:nvSpPr>
          <p:cNvPr id="14" name="Text 6"/>
          <p:cNvSpPr txBox="1"/>
          <p:nvPr/>
        </p:nvSpPr>
        <p:spPr>
          <a:xfrm>
            <a:off x="3344425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Великобритания показывают, что в мировом хозяйстве важны не только товары, но и финансовые, страховые, консультационные и иные услуги, формирующие значительную часть доходов.
</a:t>
            </a:r>
            <a:endParaRPr lang="en-US" sz="9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 World Economic Outlook,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ВВП по группам стран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экономическая мощь сосредоточена в ограниченном числе крупнейших государств и регионов.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ВВП распределён неравномерно: основная часть производства приходится на крупные экономики, а малые и беднейшие страны занимают небольшую долю.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443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443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5648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0827"/>
            <a:ext cx="218400" cy="225445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66190"/>
            <a:ext cx="218400" cy="17472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центры мировой экономики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крупные финансовые рынки, штаб-квартиры корпораций и мощная научная база. Регион задаёт многие стандарты деловой активности и инновационного развития.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сохраняют сильные позиции благодаря развитой промышленности, транспорту, банкам и международной торговле. Особую роль играют тесная интеграция и высокая плотность экономических связей.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стал одним из главных мировых центров благодаря масштабному производству, экспорту техники и высокой технологической дисциплине. Он всё заметнее влияет на мировые цепочки поставок.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страны АСЕАН и отдельные государства Персидского залива усиливают позиции за счёт промышленности, услуг, инвестиций и энергетических ресурсов. Это меняет баланс мировых экономических сил.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географии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хозяйства становится более многополярной. Вместо одного доминирующего центра формируется система нескольких узлов, между которыми распределяются капитал, технологии и производство.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стран по ключевым экономическим признакам помогает понять их роль в мировом хозяйстве и характер внешних связей.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развития, тем шире участие страны в мировой торговле, финансах и технологиях; отставание обычно связано с сырьевой специализацией и узкой структурой экономики.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Всемирного банка и ООН по группам стран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экономического развития стран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экономические организации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устанавливает общие правила торговли, помогает снижать барьеры и разрешает споры между государствами, делая международный обмен более предсказуемым и прозрачным.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ОПЕК
</a:t>
            </a:r>
            <a:pPr algn="l" indent="0" marL="0">
              <a:lnSpc>
                <a:spcPct val="150000"/>
              </a:lnSpc>
              <a:buNone/>
            </a:pPr>
            <a:r>
              <a:rPr lang="en-US" sz="12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ОПЕК влияет на мировой нефтяной рынок, координируя политику стран-экспортеров нефти и тем самым воздействуя на цены, доходы и энергетическую безопасность многих государств.
</a:t>
            </a:r>
            <a:endParaRPr lang="en-US" sz="129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
</a:t>
            </a:r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 поддерживает стабильность мировой финансовой системы, оказывает помощь странам с дефицитом платежного баланса и следит за состоянием валютных рынков.
</a:t>
            </a:r>
            <a:endParaRPr lang="en-US" sz="96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финансирует долгосрочные проекты развития: транспорт, образование, здравоохранение и инфраструктуру, особенно в странах, которым нужны ресурсы для модернизации экономики.
</a:t>
            </a:r>
            <a:endParaRPr lang="en-US" sz="9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ВТО, ЮНКТАД и МВФ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глобализацию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ускоряется там, где товары, деньги и данные могут перемещаться почти без задержек, а производственные решения принимаются в международном масштабе.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ускорение дали цифровые технологии и транспортная логистика: они резко снизили время и стоимость международных связей, усилив взаимозависимость экономик.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мировой интеграции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выбора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получают доступ к более широкому ассортименту товаров и услуг, а компании — к новым рынкам сбыта, где можно расширять производство и повышать эффективность.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издержек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кооперация позволяет распределять производство между странами, использовать масштаб, удешевлять перевозки и сокращать расходы благодаря конкуренции поставщиков и логистических решений.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идут технологии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ускоряет передачу знаний, стандартов и управленческих практик, поэтому инновации быстрее становятся доступными в разных регионах и повышают качество продукции.
</a:t>
            </a:r>
            <a:endParaRPr lang="en-US" sz="1035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ресурсам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получают возможность привлекать капитал, участвовать в международной специализации и использовать внешние инвестиции для развития отраслей, инфраструктуры и занятости.
</a:t>
            </a:r>
            <a:endParaRPr lang="en-US" sz="10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противоречия мирового хозяйства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выгод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не всегда распределяет результаты справедливо: более сильные экономики получают больше прибыли, а слабые могут столкнуться с усилением зависимости и оттоком ресурсов.
</a:t>
            </a:r>
            <a:endParaRPr lang="en-US" sz="1032" dirty="0"/>
          </a:p>
        </p:txBody>
      </p:sp>
      <p:sp>
        <p:nvSpPr>
          <p:cNvPr id="12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заразность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 одной стране может быстро перейти на другие рынки через банки, валютные операции и биржи, поэтому локальные потрясения нередко приобретают глобальный характер.
</a:t>
            </a:r>
            <a:endParaRPr lang="en-US" sz="1032" dirty="0"/>
          </a:p>
        </p:txBody>
      </p:sp>
      <p:sp>
        <p:nvSpPr>
          <p:cNvPr id="13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международных цепочек делает промышленность уязвимой: задержки сырья, комплектующих или топлива сразу отражаются на выпуске продукции и работе транспорта.
</a:t>
            </a:r>
            <a:endParaRPr lang="en-US" sz="1032" dirty="0"/>
          </a:p>
        </p:txBody>
      </p:sp>
      <p:sp>
        <p:nvSpPr>
          <p:cNvPr id="14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 мировой экономике иногда сопровождается ростом внешних заимствований, что усиливает риски для бюджетов, валютного курса и социальной устойчивости государств.
</a:t>
            </a:r>
            <a:endParaRPr lang="en-US" sz="1032" dirty="0"/>
          </a:p>
        </p:txBody>
      </p:sp>
      <p:sp>
        <p:nvSpPr>
          <p:cNvPr id="15" name="Text 6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издержки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и перевозок повышает нагрузку на климат, воду и почвы, а значит, экономическая выгода часто сопровождается долгосрочными экологическими потерями.
</a:t>
            </a:r>
            <a:endParaRPr lang="en-US" sz="10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локального шока к мировому кризису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типичные каналы передачи кризиса в мировой экономике: банковские связи, торговля, сырьевые рынки, деятельность ТНК и государственные долги.
</a:t>
            </a:r>
            <a:endParaRPr lang="en-US" sz="9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МЭА и Глобального углеродного проекта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мировой экономики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и торговли усиливает нагрузку не только на атмосферу, но и на водные ресурсы, земли и экосистемы, требуя более строгих экологических решений.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экономическое развитие без ограничений ведет к росту экологических издержек; устойчивость становится таким же важным критерием, как прибыль и объем выпуска.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518811"/>
            <a:ext cx="4063200" cy="25932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экономик показывает, как различия в ресурсах, технологиях и структуре экспорта формируют их место в мировой системе.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стран опирается на разные преимущества: ресурсы, квалификацию, технологии или масштаб рынка; именно они определяют экспорт и устойчивость позиций в мировом хозяйстве.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материалы ВТО, МВФ и национальной статистики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их специализация в мировом хозяйстве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России в мировом хозяйстве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97771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pPr algn="l" indent="0" marL="0">
              <a:lnSpc>
                <a:spcPct val="150000"/>
              </a:lnSpc>
              <a:buNone/>
            </a:pPr>
            <a:r>
              <a:rPr lang="en-US" sz="10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заметное место как поставщик энергоносителей, металлов, удобрений и зерна, что делает ее важным участником мировых товарных и сырьевых рынков.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3321376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5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зависимость
</a:t>
            </a:r>
            <a:pPr algn="l" indent="0" marL="0">
              <a:lnSpc>
                <a:spcPct val="150000"/>
              </a:lnSpc>
              <a:buNone/>
            </a:pPr>
            <a:r>
              <a:rPr lang="en-US" sz="9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сохраняется потребность в импорте оборудования, сложной электроники и отдельных технологических решений, поэтому модернизация остается ключевой задачей экономической политики.
</a:t>
            </a:r>
            <a:endParaRPr lang="en-US" sz="952" dirty="0"/>
          </a:p>
        </p:txBody>
      </p:sp>
      <p:sp>
        <p:nvSpPr>
          <p:cNvPr id="12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добавленная стоимость
</a:t>
            </a:r>
            <a:pPr algn="l" indent="0" marL="0">
              <a:lnSpc>
                <a:spcPct val="150000"/>
              </a:lnSpc>
              <a:buNone/>
            </a:pPr>
            <a:r>
              <a:rPr lang="en-US" sz="113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доли перерабатывающей промышленности позволяет продавать не только сырье, но и более сложную продукцию, а значит, повышать доходы и снижать зависимость от колебаний цен.
</a:t>
            </a:r>
            <a:endParaRPr lang="en-US" sz="1135" dirty="0"/>
          </a:p>
        </p:txBody>
      </p:sp>
      <p:sp>
        <p:nvSpPr>
          <p:cNvPr id="13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экономического сотрудничества с разными регионами мира помогает диверсифицировать риски, укреплять устойчивость внешней торговли и искать новые точки роста.
</a:t>
            </a:r>
            <a:endParaRPr lang="en-US" sz="1231" dirty="0"/>
          </a:p>
        </p:txBody>
      </p:sp>
      <p:sp>
        <p:nvSpPr>
          <p:cNvPr id="14" name="Text 6"/>
          <p:cNvSpPr txBox="1"/>
          <p:nvPr/>
        </p:nvSpPr>
        <p:spPr>
          <a:xfrm>
            <a:off x="6144937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маршруты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транспорта, портов и международных коридоров важно для устойчивости экспорта, поскольку эффективность поставок напрямую влияет на конкурентоспособность российских товаров.
</a:t>
            </a:r>
            <a:endParaRPr lang="en-US" sz="9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объединяет страны через торговлю, капитал, технологии и специализацию. Его будущее зависит от инноваций, устойчивости, качества человеческого капитала и способности быстро адаптироваться к переменам.
</a:t>
            </a:r>
            <a:endParaRPr lang="en-US" sz="1788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система, где всё связано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2026-06-03T05:35:24Z</dcterms:created>
  <dcterms:modified xsi:type="dcterms:W3CDTF">2026-06-03T05:35:24Z</dcterms:modified>
</cp:coreProperties>
</file>