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 an: маленькие слова-помощники в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a и an по звуку, а не по букве.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прячутся a и an в английских фразах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слова часто встречаются в коротких предложениях про знакомые вещи: книги, игрушки, фрукты и школьные предметы. Сначала правило кажется непривычным, но на простых примерах его легко поймать за хвост!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a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согласным звуком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ставится перед словами, которые начинаются с согласного звука: a book, a dog, a pencil, a bag. Смотрим и слушаем именно первый звук, а не только первую букву.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важнее буквы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написание может сбить с толку. Если в начале слова слышится согласный звук, выбираем a. Поэтому важно не угадывать по буквам, а проговаривать слово вслух и слушать его начало.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начало
</a:t>
            </a:r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 university пишется с буквы u, но начинается со звука [й]. Для артикля это звучит как согласный, поэтому здесь тоже нужен a. Правило всегда опирается на произношение.
</a:t>
            </a:r>
            <a:endParaRPr lang="en-US" sz="986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на примерах
</a:t>
            </a:r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запоминаются короткие пары: a cat, a car, a desk, a school. Чем чаще ребёнок слышит такие слова в речи, тем быстрее он выбирает правильный артикль без лишних раздумий.
</a:t>
            </a:r>
            <a:endParaRPr lang="en-US" sz="9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an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гласным звуком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an ставится перед словами, которые начинаются с гласного звука: an apple, an egg, an orange, an umbrella. Главное — услышать первый звук, а не просто посмотреть на букву.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начало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начинается с гласного звука, выбирается an даже тогда, когда первая буква кажется необычной. Для правила важен слух, потому что английский любит маленькие сюрпризы.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детские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в 3 классе удобно брать простые слова из картинок и учебника. An apple и an egg легко запоминаются, потому что предметы знакомы детям и их легко представить.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ошибки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произносит слово медленно, первый звук слышится особенно ясно. Если он гласный, нужен an. Такой способ помогает не путать артикли и чувствовать английскую речь увереннее.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a или an по шагам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звучанию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 согласные звуки в начале слов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 начале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apple, egg, ink, orange, umbrella первым слышится гласный звук. В таких случаях нужен an. Полезно произносить слово медленно, чтобы уловить его начало без спешки.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 начале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book, cat, dog, fish, tree первый звук согласный, поэтому подходит a. Такие слова удобны для тренировки: они короткие, знакомые и легко читаются на уроке.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на картинке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удобно показать две группы предметов: те, что идут с a, и те, что идут с an. Так правило становится наглядным и быстро запоминается глазами.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 слуху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проще всего не считать буквы, а слушать первый звук. Если он гласный, выбираем an; если согласный — a. Это маленькая хитрость, которая работает почти всегда.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сомневаешься, произнеси слово вслух один раз. Первый звук обычно сразу подсказывает правильный артикль. Такой приём помогает не растеряться даже на самом первом английском задании.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6637" y="-150"/>
            <a:ext cx="373037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класса и школьного рюкзака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Канцелярия
</a:t>
            </a:r>
            <a:pPr algn="l" indent="0" marL="0">
              <a:lnSpc>
                <a:spcPct val="8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часто встречаются a pencil и a ruler. Это привычные предметы, поэтому дети легко связывают слово с картинкой и быстрее запоминают, какой артикль стоит перед ним.
</a:t>
            </a:r>
            <a:endParaRPr lang="en-US" sz="865" dirty="0"/>
          </a:p>
        </p:txBody>
      </p:sp>
      <p:sp>
        <p:nvSpPr>
          <p:cNvPr id="12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в 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 desk и a chair помогают тренировать правило на знакомых вещах. Когда предмет стоит перед глазами, выбор артикля становится понятнее и почти не требует долгих размышлений.
</a:t>
            </a:r>
            <a:endParaRPr lang="en-US" sz="844" dirty="0"/>
          </a:p>
        </p:txBody>
      </p:sp>
      <p:sp>
        <p:nvSpPr>
          <p:cNvPr id="13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рюкзаке
</a:t>
            </a:r>
            <a:pPr algn="l" indent="0" marL="0">
              <a:lnSpc>
                <a:spcPct val="80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рюкзаке можно найти an eraser, a backpack и a notebook. Такие слова полезны для устных упражнений, потому что они связаны с повседневной школьной жизнью.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для примеров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apple — один из самых любимых примеров на уроках. Фрукт легко нарисовать, показать и назвать, а значит, артикль запоминается вместе со словом без скучной зубрёжки.
</a:t>
            </a:r>
            <a:endParaRPr lang="en-US" sz="845" dirty="0"/>
          </a:p>
        </p:txBody>
      </p:sp>
      <p:sp>
        <p:nvSpPr>
          <p:cNvPr id="15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речь
</a:t>
            </a:r>
            <a:pPr algn="l" indent="0" marL="0">
              <a:lnSpc>
                <a:spcPct val="8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использовать в коротких фразах и простых диалогах. Чем чаще ребёнок слышит их в речи, тем увереннее он начинает выбирать a и an сам.
</a:t>
            </a:r>
            <a:endParaRPr lang="en-US" sz="8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Слова-обманщики: буква и звук не всегда совпадают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не всё решает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выглядит так, будто артикль должен быть другим. Но английский любит сюрпризы, поэтому смотреть только на первую букву нельзя — важно обязательно слушать начало слова.
</a:t>
            </a:r>
            <a:endParaRPr lang="en-US" sz="95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university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university первая буква u, но в начале слышится звук [йу]. Для артикля это звучание согласное, поэтому правильно писать a university, а не an university.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hour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hour буква h есть, но звук [h] не слышится. Слово начинается с гласного звука, поэтому нужен an hour. Такие примеры отлично показывают силу произношения.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 и an не нужны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предметов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предметов больше одного, артикли a и an не ставятся: books, cats, apples. Они нужны только для одного предмета, поэтому множественное число сразу убирает их из предложения.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именами людей артикли обычно не используются: Anna, Tom, Masha. Имя уже само говорит, о ком идёт речь, поэтому маленький помощник тут не нужен.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есть другое слово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существительным стоит другое слово-помощник, артикль не нужен: my book, this apple, her dog. Одно слово уже показывает, чей это предмет, и a или an будут лишними.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исключения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третьего класса важно помнить эти случаи отдельно. Они помогают не ставить артикль там, где он не нужен, и делают английские фразы аккуратнее и точнее.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словом за 3 шага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артикля по числу и первому звуку.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 на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яркое изображение и спрашивает: What is this? Ребёнок отвечает: It is an orange. Короткая реплика звучит легко и помогает сразу связать предмет с правильным артиклем. Для 3 класса это почти игра в угадайку.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простой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следующей картинке появляется banana. Ученики говорят: It is a banana. Такое повторение особенно полезно: слово слышится целиком, а артикль запоминается вместе с ним. Два знакомых фрукта делают правило понятным без длинного объяснения.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с артиклями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учеников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букву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букву и выбирает артикль наугад. Но правило работает по звуку: hour начинается с гласного звучания, а user — с согласного, хотя буквы выглядят иначе.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артикль во множественном числе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словами books, cats или apples артикль a и an не нужен. Если предметов несколько, артикль для одного предмета уже не подходит, поэтому его нужно убрать.
</a:t>
            </a:r>
            <a:endParaRPr lang="en-US" sz="95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 написание, а не звучание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повторяет слово по буквам и забывает услышать начало. Чтобы не ошибиться, надо тихо произнести слово вслух и только потом выбрать a или an.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 прилагательными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артикль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фразе a red ball артикль стоит перед всем словосочетанием. Он относится не только к ball, но и к описанию, поэтому правило остаётся таким же простым.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не мешает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an old house слово old стоит между артиклем и существительным, но выбор всё равно зависит от house. Нужно слушать начало всей фразы после артикля, а не только последнее слово.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 понятные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 small dog и an interesting book помогают увидеть, что длинное прилагательное ничего не меняет. Важно только первое слышимое звучание слова после артикля.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вслух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проговорить словосочетание медленно, решение приходит быстрее. Сначала слышится звук в начале фразы, потом выбирается a или an, а затем всё предложение читается спокойно и уверенно.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 European flag тоже помогает не ошибиться. В начале слова European слышится согласный звук [й], поэтому нужен a. Рядом с ярким флагом это правило выглядит почти как маленький фокус для внимательных учеников.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который удивляет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an honest answer и an ice cream показывают другую сторону правила. Буква h в honest не слышится, а слово ice начинается с гласного звука. Такие примеры особенно нравятся детям, потому что их легко представить и даже захотеть нарисовать.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ответ и вкусное мороженое
</a:t>
            </a:r>
            <a:endParaRPr lang="en-US" sz="985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unicorn пишется a, хотя слово начинается с буквы u. На слух оно начинается как [йу], поэтому артикль выбирается по звучанию, а не по первой букве. Такой пример легко запоминается вместе с картинкой сказочного единорога.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Единорог, который не обманывает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для запоминания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случаи, которые нужно 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артикль выбирают по первому слышимому звуку, а не по букве в начале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132" y="1692275"/>
            <a:ext cx="17865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444" y="1692275"/>
            <a:ext cx="148875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 урока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торопись смотреть на букву. Сначала произнеси слово вслух и определи, какой звук слышится в самом начале. Именно он подсказывает нужный артикль.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для согласного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начинается с согласного звучания, выбираем a. Так получается в словах a cat, a bag и a school, даже если буквы выглядят непривычно.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для гласного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первый звук гласный, нужен an. Это видно в примерах an apple, an egg и an umbrella, где начало слова звучит мягко и открыто.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нагляднее выглядят a desk и an umbrella. Один предмет начинается с согласного звука, другой — с гласного, и дети легко замечают разницу. Такие пары удобно использовать на уроке для быстрого ответа.
</a:t>
            </a:r>
            <a:endParaRPr lang="en-US" sz="93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сравнение для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a boy — an egg помогает закрепить правило в знакомой теме. Рядом можно нарисовать мальчика и яйцо, чтобы ученики не путали букву с звуком и уверенно называли нужный артикль.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предмета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картинке можно поставить a cat, а рядом an apple. Сравнение сразу показывает, что артикль зависит не от картинки, а от первого звука слова. Так правило становится заметным без длинных объяснений.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 сравнения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предложений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a book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подходит для первого знакомства с артиклем. В короткой фразе легко увидеть, что a стоит перед словом book, потому что оно начинается с согласного звука.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an egg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артикль меняется, потому что слово egg начинается с гласного звука. Такая пара предложений помогает детям услышать разницу и не путать два варианта.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 cat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There is a cat часто встречается в упражнениях на описание картинки. Она учит говорить о предмете в единственном числе и спокойно добавлять артикль перед существительным.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an orange
</a:t>
            </a:r>
            <a:pPr algn="l" indent="0" marL="0">
              <a:lnSpc>
                <a:spcPct val="8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модели удобно повторять правило вслух. Ребёнок видит знакомое предложение, выбирает an по звуку в начале слова orange и сразу получает правильный вариант.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a и an достаточно запомнить два варианта. Это делает первые английские фразы проще и помогает не путаться при чтении и письме.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неопределённого артикля в английской грамматике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артикля помогают выбрать правильный вариант по звуку в начале слова.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 an: маленькое правило, которое быстро запоминается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a и an уже не кажутся загадкой. Стоит услышать первый звук слова — и ответ находится сам. Это простое правило делает английскую речь точнее и увереннее.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2026-05-30T07:17:05Z</dcterms:created>
  <dcterms:modified xsi:type="dcterms:W3CDTF">2026-05-30T07:17:05Z</dcterms:modified>
</cp:coreProperties>
</file>