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Китай: как возникла великая цивилизация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истории одной из самых древних цивилизаций мира.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которые создали Китай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Китай возник там, где Хуанхэ и Янцзы давали людям воду, плодородную землю и защиту природных рубежей. Именно здесь около II тысячелетия до н. э. появились первые государства, сумевшие вырасти в сильную и самобытную цивилизацию.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Древнего Китая и жизнь людей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695326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Хуанхэ — Жёлтая река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Хуанхэ получила своё название из-за жёлтого ила, который окрашивал воду. Разливы реки удобряли поля, но часто становились причиной наводнений, разрушавших дома и посевы.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2311374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с рисовыми полями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Китая климат был тёплым и влажным. Там особенно хорошо рос рис, поэтому земледелие строилось вокруг ирригации, трудоёмкой работы и постоянного ухода за полями.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543471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помощники и угроза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давали воду, пищу и удобные пути сообщения между поселениями. Но без укреплений и каналов они могли быстро выйти из берегов и уничтожить урожай.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3927422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выращивали просо и рис, разводили свиней, занимались шелководством и ремёслами. Главную тяжесть повседневного труда несли крестьяне, от которых зависело благополучие деревень и городов.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7159519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защита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пустыни и моря долго отделяли Китай от многих соседей. Это помогало развиваться своим путём и сохранять особенности языка, обычаев и управления.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о Ся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самых ранних временах Китая рассказывают легенды о первых правителях и династии Ся. Эти предания важны для истории, но их трудно проверить по точным источникам, поэтому учёные относятся к ним осторожно.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Шан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надёжные сведения относятся к династии Шан, которая правила во II тысячелетии до н. э. Археологи нашли следы городов, бронзовые изделия и предметы, связанные с царской властью и жрецами.
</a:t>
            </a:r>
            <a:endParaRPr lang="en-US" sz="131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на костях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имеют гадательные надписи на костях животных и черепашьих панцирях. Это древнейшие известные памятники китайской письменности, позволяющие увидеть, о чём спрашивали правителей и жрецы.
</a:t>
            </a:r>
            <a:endParaRPr lang="en-US" sz="131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правители и первые письменные следы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771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династии Древнего Китая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смену династий и их главные достижения.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Китая развивалась от первых царств к сильной империи и культурному расцвету.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истории Древнего Китая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804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Мандат Неба и власть императора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 Неба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Китайского правителя называли Сыном Неба. Это подчёркивало его особое положение и право управлять страной, которое, как считалось, было даровано высшей силой.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Мандат Неба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власть называли Мандатом Неба. Оно объясняло, почему одна династия сменяет другую, и связывало судьбу государства с поведением правителя.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потери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страну постигали войны, голод или наводнения, люди могли решить, что правитель утратил поддержку Неба. Жестокость и несправедливость тоже считались плохим знаком.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было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идея помогала китайцам понимать перемены во власти не как случайность, а как знак того, что правитель должен заботиться о порядке и благополучии народа.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управлялась империя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власть и обязанности передавались сверху вниз.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Конфуций и правила жизни в обществе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старшим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Конфуций учил, что в семье и обществе нужно уважать родителей, старших и учителей. Такое поведение считалось основой порядка и доверия между людьми.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 долг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придавалось честности, ответственности и выполнению обязанностей. Человек должен был заботиться не только о себе, но и о семье, общине и государстве.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воспитание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Конфуций считал образование важным для каждого, кто хочет стать полезным обществу. Его идеи повлияли на воспитание детей и подготовку будущих чиновников.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культуру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стало частью китайской традиции на многие века. Оно помогало объяснять, каким должен быть хороший человек и как следует строить отношения между людьми.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3962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Даосизм и легизм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5083" y="2370800"/>
            <a:ext cx="4261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Лао-цзы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69" y="2873825"/>
            <a:ext cx="4413300" cy="30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Даосизм связывали с Лао-цзы. Он призывал жить в согласии с природой, не торопить события и не нарушать естественный порядок вещей.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082149" y="2370800"/>
            <a:ext cx="43755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строгих законов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6091232" y="2873825"/>
            <a:ext cx="4413300" cy="30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легизм предложил другой путь: сильная власть, чёткие законы и суровые наказания. Эти взгляды по-разному отвечали на вопрос, как удержать порядок в государстве.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838" y="4349724"/>
            <a:ext cx="10982325" cy="1426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Цинь Шихуанди и объединение Китая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97636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царств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221 году до н. э. Цинь Шихуанди подчинил разрозненные царства и создал единое государство. Это положило конец длительным междоусобным войнам и изменило карту Китая.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965632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 ввёл общие законы, меры, веса и письменность. Благодаря этому людям из разных областей стало легче торговать, управлять хозяйством и понимать приказы власти.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44052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Цинь Шихуанди активно строили дороги и каналы, связывавшие разные части страны. Такие работы помогали быстрее передвигать войска, товары и государственные распоряжения.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322471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участки стены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начали соединять и укреплять отдельные оборонительные линии на севере. Эти работы стали важным шагом к созданию Великой Китайской стены.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500890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веха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Цинь Шихуанди стало переломным моментом. После него Китай уже воспринимался не как набор отдельных царств, а как единая империя с сильной центральной властью.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изобретения Древнего Китая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открытия изменили не только Китай: они ускорили обмен знаниями, развитие мореплавания и рост ремёсел, а также сделали китайские товары особенно ценными.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и печать усилили распространение знаний, а компас, порох, шёлк и фарфор повлияли на торговлю, войну и повседневную жизнь.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презентации; историческая значимость изобретений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54749"/>
            <a:ext cx="589800" cy="471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4755" y="2248379"/>
            <a:ext cx="589800" cy="524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шёлковый путь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проходил через пустыни, горные перевалы и оазисы, связывая Китай с далёкими странами. Караваны двигались медленно, но именно они делали возможной постоянную торговлю между регионами.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из Китая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купцы вывозили шёлк, чай, лаковые изделия и фарфор. Эти вещи высоко ценились за качество и мастерство, поэтому их охотно покупали в Центральной Азии и дальше на западе.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привозили в Китай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обратном направлении в Китай шли лошади, стекло, драгоценные камни и редкие товары. Вместе с ними распространялись новые представления, привычки и знания о других народах.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цивилизаций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соединяла не только рынки, но и города, оазисы и целые государства. Великий шёлковый путь стал важным мостом между Востоком и Западом.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Древнем Китае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на полях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страны трудилось в деревнях. Крестьяне выращивали зерновые культуры, платили налоги урожаем или работой и зависели от погоды и разливов рек.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Мастерские ремесленников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и жители поселений занимались ремёслами. Они изготавливали бронзовые сосуды, керамику, ткани и орудия труда, которые были нужны и в быту, и в хозяйстве.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знати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жила в просторных домах, носила одежду из шёлка и могла получать хорошее образование. От неё ожидали соблюдения традиций и службы государству.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китайской семье большое значение имели почитание родителей, уважение к старшим и дисциплина. Эти правила помогали сохранять порядок в доме и в 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дворцы и Великая Китайская стена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Чанъань: город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Чанъань была не просто политическим центром, а огромным городом с дворцами, рынками и храмами. По широким улицам двигались чиновники, торговцы и ремесленники, а вокруг стен кипела жизнь империи.
</a:t>
            </a:r>
            <a:endParaRPr lang="en-US" sz="1094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Лоян: центр власти и 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Лоян известен как одна из важных столиц древнего Китая. Здесь располагались дворцы правителей, хранились документы и собирались образованные люди. Город соединял управление страной с развитием культуры и традиций.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и китайская 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создавалась столетиями, чтобы защищать северные рубежи от кочевников. Деревянные здания, изогнутые крыши и строгая симметрия придавали китайским постройкам узнаваемый и торжественный вид.
</a:t>
            </a:r>
            <a:endParaRPr lang="en-US" sz="10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эпоха Хань стала временем расцвета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Хань не только укрепила власть, но и сделала государство более устойчивым благодаря дорогам, складам, архивам и более организованному хозяйству.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земледелие, активная торговля и развитое управление создали основу богатства и мощи династии Хань.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презентации; обобщение исторических достижений династии Хань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487917"/>
            <a:ext cx="6228408" cy="22990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учения Древнего Китая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учения по-своему объясняли порядок в обществе и влияние власти на жизнь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укрепляло моральные нормы, даосизм призывал к естественности, а легизм опирался на силу закона; вместе они сформировали политическую и культурную мысль Китая.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 истории Древнего Китая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китайская письменность
</a:t>
            </a:r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 древних знаков к более удобным материалам и массовому распространению книг.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369" y="2135775"/>
            <a:ext cx="623363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1507" y="2135775"/>
            <a:ext cx="484838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1996" y="213578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62009" y="2135780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медицина и календарь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небом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учёные внимательно следили за звёздами и движением небесных тел. Эти наблюдения помогали точнее понимать время, смену сезонов и важные события в жизни страны.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 посевы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Календари помогали определять дни посева, сбора урожая и праздников. Для земледелия это было особенно важно, потому что успех работы зависел от правильного времени.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использовали травы и другие природные средства. Знания о растениях передавались опытным путём и помогали людям справляться с разными болезнями.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Иглоукалывание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Иглоукалывание стало одной из самых известных китайских медицинских практик. Оно показывало, что врачи старались понять состояние тела и помочь ему восстановить равновесие.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Древнего Китая в наши дни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учёба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письменность сохранилась до наших дней и стала частью непрерывной культурной традиции. Уважение к знаниям и усердной учёбе по-прежнему остаётся важной ценностью.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для всего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Бумага, компас, порох и книгопечатание изменили ход мировой истории. Эти открытия помогли людям лучше передавать знания, путешествовать, защищаться и создавать книги.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мастеров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Шёлк, фарфор и другие изделия древних китайских ремесленников и сегодня связаны с представлением о высоком качестве и тонкой работе. Их мастерство стало символом культуры Китая.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Китай показал, как реки, труд людей, законы и традиции могут создать сильное государство. Этот опыт до сих пор изучают историки и школьники.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Китай: цивилизация, которая изменила мир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Китай вырос у великих рек, создал сильное государство и подарил миру важные идеи и изобретения. Его наследие видно в культуре, науке и повседневной жизни до сих пор.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2026-06-02T04:21:27Z</dcterms:created>
  <dcterms:modified xsi:type="dcterms:W3CDTF">2026-06-02T04:21:27Z</dcterms:modified>
</cp:coreProperties>
</file>