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8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 растительный и животный мир: общая характеристика и современные вызовы
</a:t>
            </a:r>
            <a:endParaRPr lang="en-US" sz="2018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меняет природу, ставя под угрозу экосистемы и биоразнообразие.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антропогенного влияния на природу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неолита начался активный переход к земледелию и оседлости, что дало старт изменению природных экосистем. Технологический прогресс усилил это влияние к XIX веку, превратив человека в главного фактора трансформации природы.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Земли превысило 8 миллиардов, что усиливает нагрузку на природные ресурсы и повышает скорость утраты биоразнообразия.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2023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680 видов
</a:t>
            </a:r>
            <a:endParaRPr lang="en-US" sz="5967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шести сотен видов позвоночных животных исчезли за последние сто лет.
</a:t>
            </a:r>
            <a:endParaRPr lang="en-US" sz="2003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антропогенных воздействий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 почвы приводит к ухудшению жизненных условий и снижению численности многих видов растений и животных.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и фрагментация среды обитания ухудшает миграционные возможности и уменьшает генетическое разнообразие популяций.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осушение территорий вызывают утрату естественных экосистем и исчезновение важнейших биоценозов.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чужеродных видов и чрезмерное использование ресурсов нарушают природный баланс и ведут к деградации экосистем.
</a:t>
            </a:r>
            <a:endParaRPr lang="en-US" sz="8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среды: масштабы и последствия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содержат опасные вещества, такие как CO2, NOx и тяжелые металлы, которые накапливаются в атмосфере и водных системах, нанося вред растениям и животным.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городах, например в Москве, уровень двухокиси азота стабильно превышает допустимые нормы, что негативно отражается на здоровье населения и состоянии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масштабы уничтожения лесов (1990–2020)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Ежегодная вырубка сохраняется около 10 млн гектаров, с наибольшей активностью в Амазонии и Юго-Восточной Азии.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усилия по сохранению, вырубка лесов продолжает снижать площади естественных экосистем и угрожать биоразнообразию.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2021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деградация как глобальная экологическая проблема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применение химикатов и неправильный режим орошения ведут к ухудшению структуры почвы и снижению ее плодородия.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почвы разрушает верхний плодородный слой, снижая способность экосистем поддерживать растительность и обеспечивать питание для живых организмов.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оценкам ООН, треть земных почв уже подвержена деградации, что оказывает сильное негативное влияние на сельское хозяйство и биологическое разнообразие.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среды обитания животных: примеры и последствия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Евразийский зубр, практически исчезнувший из-за охоты и потери среды обитания, сейчас восстанавливается в заповедниках благодаря природоохранным программам.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более 90% сухопутных лесных территорий Сингапура привела к значительному сокращению численности птиц и млекопитающих, нарушив экосистемное равновесие.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и их влияние на экосистемы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концентрации парниковых газов приводит к изменению климатических условий, сдвигая границы ареалов многих растений и животных.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Холодолюбивые виды, такие как полярный медведь и арктический песец, испытывают значительное сокращение численности из-за потери привычной среды обитания.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температуры влияют на сроки цветения растений и миграционные циклы животных, нарушая сезонные экологические процессы.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воздуха: последствия для растений и животных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газы и пыль повреждают клетки листьев, снижая эффективность фотосинтеза и замедляя рост растений.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Кислотные дожди вызывают разрушение эпидермиса листьев и ускоряют вымывание важнейших питательных веществ из почвы.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приводит к ухудшению здоровья животных, снижению репродуктивных возможностей и увеличению заболеваемости.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российских городах уровень загрязнения воздуха стабильно превышает нормативы, что негативно сказывается как на природе, так и на здоровье людей.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водных загрязнений на экосистемы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 состав загрязняющих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 коммунальные отходы содержат тяжелые металлы, нефтепродукты, нитраты и фосфаты, которые попадают в водоемы. Эти загрязнители существенно ухудшают качество воды и нарушают естественные процессы в экосистемах.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загрязнения вод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эвтрофикации воды падает уровень кислорода, что приводит к массовой гибели рыб и снижению биоразнообразия. Особенно критична ситуация на Волге, где свинец и кадмий превышают допустимые нормы в 2–5 раз.
</a:t>
            </a:r>
            <a:endParaRPr lang="en-US" sz="10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естественных лесных экосистем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Ежегодная вырубка около 10 миллионов гектаров ведет к утрате ценных природных ареалов. Это нарушает круговорот веществ и снижает способность лесов к поглощению углекислого газа.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почв и эрозия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лесного покрова увеличивает эрозионные процессы, ухудшая структуру почвы. В результате снижается плодородие земель и увеличивается риск наводнений и оползней.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среды обитания для редких видов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животные, такие как выхухоль и летяга, зависят от лесных биотопов. Вырубка сокращает доступные территории и приводит к уменьшению популяций, что угрожает их выживанию.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масштабной вырубки лесов
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Инфраструктурное развитие и фрагментация ареалов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 и линий электропередач разделяет природные территории, создавая барьеры для свободного передвижения животных и нарушая миграционные пути.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увеличивает смертность у мелких животных, таких как ежи и жаба, подвергающихся частым столкновениям с транспортом на трассах.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контакта между популяциями снижает генетическое разнообразие, затрудняя адаптацию видов к изменяющимся условиям среды.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инвазивных видов на местное биоразнообразие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борщевика Сосновского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агрессивный вид занимает более миллиона гектаров в России, вытесняя родные луговые растения и изменяя структуру экосистем. Борщевик снижает пищевые ресурсы для местной фауны.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Опустошительное воздействие кроликов в Австралии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сто лет кролики привели к исчезновению десятков видов местных растений и животных. Их высокая плодовитость и способность к быстрому расселению стали серьёзной экологической проблемой.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истребление животных и сбор редких растений быстро сокращают численность популяций, угрожая биоразнообразию региона.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России, 2024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38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млекопитающих исчезло в России с начала XX века из-за охоты и разрушения среды обитания.
</a:t>
            </a:r>
            <a:endParaRPr lang="en-US" sz="1809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трансформация природных ландшафтов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промышленных городов, приводящее к массовому уничтожению природных участков и изменению ландшафтов.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развитие городской инфраструктуры сопровождается сокращением зеленых зон и ростом загрязнения почвы и воздуха.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синантропных видов, таких как голуби и крысы, становится характерной чертой городских экосистем.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экологических программ по сохранению и восстановлению природных территорий внутри городов и развитие устойчивого городского планирования.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Индустриальное сельское хозяйство и его влияние на природу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использование пестицидов и удобрений приводит к снижению численности насекомых-опылителей и амфибий, что негативно сказывается на экосистемных функциях.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сельскохозяйственных земель сокращает площади естественных экосистем, лишая многие виды привычных мест обитания.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эксплуатация почвы изменяет её структуру и снижает плодородие, способствуя эрозионным процессам и ухудшая качество сельхозугодий.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снижению антропогенного воздействия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ограничений на хозяйственную деятельность в уязвимых природных зонах уменьшает ущерб для экосистем.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расширение государственных заповедников и национальных парков способствует сохранению видового разнообразия и природных ландшафтов.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экологической грамотности населения через образовательные программы формирует ответственное отношение к природе.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проекты восстановления редких видов, таких как зубр и стерх, демонстрируют эффективность комплексных природоохранных мер.
</a:t>
            </a:r>
            <a:endParaRPr lang="en-US" sz="8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 национальные стратегии охраны природы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22499" y="96512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1992 год – Конвенция о биологическом разнообразии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соглашение, направленное на сохранение биологического разнообразия и устойчивое использование природных ресурсов.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14199" y="19564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 – Развитие национальных экологических стратегий РФ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приоритетов сохранения редких видов и восстановление лесных и водных экосистем в государственные программы.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522499" y="27455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– Экологический мониторинг и волонтерское движение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систем наблюдения за состоянием окружающей среды и активизация общественного участия в природоохранных проектах.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человека и природы: от осознания к действию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биоразнообразия необходимо объединить знания биологии, экологии и экономики, а также усилить социальную ответственность и международное сотрудничество.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2026-05-10T07:49:03Z</dcterms:created>
  <dcterms:modified xsi:type="dcterms:W3CDTF">2026-05-10T07:49:03Z</dcterms:modified>
</cp:coreProperties>
</file>