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ча, ща, чу, щу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сочетания, которые помогают писать без ошибок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сочетания встречаются в обычных словах дома и в школе: чай, чашка, щенок, чудо, щука, щавель. Если помнить простое правило, писать такие слова становится намного легче.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второкласснику важно знать сочетания ча, ща, чу, щу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ча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буквы ч в этом сочетании всегда пишется буква а. Так образуются знакомые слова: чай, чашка, час и чайник, которые дети слышат каждый день.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ча часто встречается в словах о еде, времени и предметах. Оно помогает быстро узнавать правильное написание и не ставить после ч букву 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запоминания удобно сравнивать ча и ща: в обоих сочетаниях слышится звук а. Если в слове слышится именно он, выбираем ча.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ща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Щавель на грядке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буквы щ в этом сочетании пишется а. Слово щавель помогает запомнить правило особенно хорошо: оно короткое, необычное и легко представляется в картинке с зелёными листьями.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и щётка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сочетанию ща относятся и знакомые детям слова щенок, щётка, площадь, прощание. Их удобно запоминать по ярким образам: маленький щенок, домашняя щётка и просторная площадь.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слове после ч слышится у, выбираем чу. Это простое правило убирает путаницу и помогает писать слова правильно с первого раза.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буквы ч в этом сочетании пишется буква у. Самые удобные слова для запоминания — чудо, чудак и чудесный, потому что звук у в них слышится ясно.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чу встречается и в словах чугун и чум. Эти слова помогают запомнить, что после ч буква ю не пишется, даже если так хочется её поставить.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чу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буквы щ в этом сочетании пишется буква у. Для запоминания особенно подходит слово щука: оно знакомо многим детям и сразу напоминает правильную букву.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щ слышится у, выбираем щу. Это правило простое, как рыбка в пруду: услышал у — смело пиши щу.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сочетанию щу относятся слова щупать, щурить, щурёнок и щупальца. Они показывают, что после щ буква ю не нужна, даже если звук кажется похожим.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щу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нужную букву после ч и щ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проверить слово по слуху и выбрать правильное сочетание.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не меняется от слова к слову, поэтому его легко выучить и применять без сомнений.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нужно просто запомнить: ча, ща, чу, щу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русского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874" y="1892052"/>
            <a:ext cx="2778550" cy="303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1419" y="1892052"/>
            <a:ext cx="2778550" cy="3033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3935" y="1892052"/>
            <a:ext cx="2778550" cy="3033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86464" y="1892052"/>
            <a:ext cx="2778550" cy="30333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47775" y="362725"/>
            <a:ext cx="115182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 для запоминания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13" name="Text 2"/>
          <p:cNvSpPr txBox="1"/>
          <p:nvPr/>
        </p:nvSpPr>
        <p:spPr>
          <a:xfrm>
            <a:off x="422102" y="5072831"/>
            <a:ext cx="2623779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Ча: чай и час
</a:t>
            </a:r>
            <a:pPr algn="l" indent="0" marL="0">
              <a:lnSpc>
                <a:spcPct val="100000"/>
              </a:lnSpc>
              <a:buNone/>
            </a:pPr>
            <a:r>
              <a:rPr lang="en-US" sz="8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чай, чашка и час помогают быстро вспомнить сочетание ча. Они короткие, знакомые и часто встречаются в повседневной жизни, поэтому запоминаются почти сами.
</a:t>
            </a:r>
            <a:endParaRPr lang="en-US" sz="1234" dirty="0"/>
          </a:p>
        </p:txBody>
      </p:sp>
      <p:sp>
        <p:nvSpPr>
          <p:cNvPr id="14" name="Text 3"/>
          <p:cNvSpPr txBox="1"/>
          <p:nvPr/>
        </p:nvSpPr>
        <p:spPr>
          <a:xfrm>
            <a:off x="3338796" y="5072831"/>
            <a:ext cx="2623779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Ща: щавель и щенок
</a:t>
            </a:r>
            <a:pPr algn="l" indent="0" marL="0">
              <a:lnSpc>
                <a:spcPct val="100000"/>
              </a:lnSpc>
              <a:buNone/>
            </a:pPr>
            <a:r>
              <a:rPr lang="en-US" sz="87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щавель, щенок и щётка сразу подсказывают нужную букву после щ. В них легко увидеть и услышать сочетание ща, а значит, и запомнить его.
</a:t>
            </a:r>
            <a:endParaRPr lang="en-US" sz="1352" dirty="0"/>
          </a:p>
        </p:txBody>
      </p:sp>
      <p:sp>
        <p:nvSpPr>
          <p:cNvPr id="15" name="Text 4"/>
          <p:cNvSpPr txBox="1"/>
          <p:nvPr/>
        </p:nvSpPr>
        <p:spPr>
          <a:xfrm>
            <a:off x="6251336" y="5072831"/>
            <a:ext cx="2623779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Чу: чудо и чудак
</a:t>
            </a:r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чудо и чудак отлично подходят для сочетания чу. В них звук у слышится чётко, поэтому правило запоминается без лишних усилий и смешных ошибок.
</a:t>
            </a:r>
            <a:endParaRPr lang="en-US" sz="1361" dirty="0"/>
          </a:p>
        </p:txBody>
      </p:sp>
      <p:sp>
        <p:nvSpPr>
          <p:cNvPr id="16" name="Text 5"/>
          <p:cNvSpPr txBox="1"/>
          <p:nvPr/>
        </p:nvSpPr>
        <p:spPr>
          <a:xfrm>
            <a:off x="9163828" y="5072831"/>
            <a:ext cx="2623779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Щу: щука и щупать
</a:t>
            </a:r>
            <a:pPr algn="l" indent="0" marL="0">
              <a:lnSpc>
                <a:spcPct val="100000"/>
              </a:lnSpc>
              <a:buNone/>
            </a:pPr>
            <a:r>
              <a:rPr lang="en-US" sz="85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щука и щупать помогают не перепутать щу с другими сочетаниями. Они яркие, понятные и сразу напоминают, что после щ пишется буква у.
</a:t>
            </a:r>
            <a:endParaRPr lang="en-US" sz="130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73175"/>
            <a:ext cx="502200" cy="44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933" y="4773175"/>
            <a:ext cx="502200" cy="44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 посуда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ча и ща часто встречаются в словах про предметы дома: чашка, щётка, чайник. Такие слова легко увидеть, потрогать и даже нарисовать.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природа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щавель, дача и щука сочетания помогают называть то, что ребёнок видит на грядке, на рыбалке или на прогулке.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и удивительное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чудо и чудесный делают речь яркой. В них сочетание чу помогает передать что-то необычное, сказочное и очень интересное.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упражнения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сочетания часто встречаются в чтении, загадках и заданиях. Чем чаще ребёнок замечает их в тексте, тем увереннее пишет без ошибок.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эти сочетания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в слове букву ч или щ. Именно после неё и прячется нужная гласная, поэтому важно не торопиться и внимательно слушать слово целиком.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ч или щ слышится звук а, выбирай сочетания ча или ща. Так пишутся слова чай, чашка, щавель и прощание.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ч или щ слышится звук у, пиши чу или щу. Вспомни слова чудо, чудак, щука и щупать — они подсказывают ответ.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проверка особенно помогает, когда слово встречается впервые. Один внимательный слух — и ошибка уже не сможет подкрасться незаметно.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слова на слух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помощники для памяти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пары ча-ща и чу-щу звучат почти как маленькие рифмы. Их удобно повторять вслух, будто смешной считалкой, и буквы запоминаются легче.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и яркие образы: чай и щука, чашка и чудо, щенок и чугун. Когда слово связано с картинкой, оно становится понятным, дружелюбным и очень запоминающимся.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ошибки появляются потому, что на слух звук может показаться похожим. Но правило простое, как дорожка в парке: шаг влево не нужен.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 — поставить после ч или щ буквы я и ю. Тогда получаются неправильные записи вроде чяй или щюка.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формы выглядят совсем иначе: чай, щука, чудо, щавель. В этих словах после ч и щ нужны только а или у.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сомневаешься, проверь слово ещё раз и вспомни четыре сочетания: ча, ща, чу, щу. Они всегда подсказывают правильный выбор.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словах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без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памятка для выбора буквы после ч и щ в словах с сочетаниями ча, ща, чу, щу.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Ча: чай, чашка, час, дача. Эти слова легко узнаются и сразу показывают, что после ч пишется буква 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Ща: щавель, щенок, щётка, прощать. В этой группе удобно видеть сочетание ща и запоминать его без лишних усилий.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Чу: чудо, чугун, чудак. Здесь после ч слышится у, поэтому слово звучит необычно и хорошо откладывается в памяти.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Щу: щука, щупать, щурить. Эти слова помогают быстро вспомнить, что после щ тоже пишется у, а не ю.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 по теме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 и ща в повседневной жизни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ча и ща легко встретить дома, в школе и на прогулке: чашка, чай, щётка, щенок, щавель. Они окружают ребёнка каждый день.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удобно показывать на знакомых предметах и животных. Когда правило связано с привычной картинкой, оно запоминается быстрее и почти без усилий.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 и щу в сказках и загадках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чудо и чудесный часто делают сказку яркой и волшебной. Они сразу выделяются и помогают тексту звучать интересно, как маленькое волшебство.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щука часто встречается в загадках и народных историях. Оно звучит необычно, поэтому дети быстро замечают его и вспоминают нужное сочетание.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щупать тоже легко запомнить: в нём слышится у, а не ю. Такие слова словно подмигивают читателю и помогают не ошибиться.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проверки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схема для самопроверки при письме слов с буквами ч и щ.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Чудо, чудак и чугун напоминают о сочетании чу. Здесь после ч слышится у, и это очень удобно для проверки на слух.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Чай, чашка, час и дача показывают сочетание ча. Эти слова можно проговорить по слогам и быстро заметить нужную букву после ч.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Щавель, щука, щётка и прощать помогают запомнить ща. В них после щ всегда пишется а, даже если звук кажется непривычным.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Щупать, щурить и щука подсказывают сочетание щу. Если повторять такие слова вместе, правило запоминается почти как весёлая песенка.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примеры для тренировки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 и щ пишутся только а и у: ча, ща, чу, щу. Исключений нет, а значит, чай, щука, чудо и щавель можно писать смело и без страха.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2026-05-21T20:01:42Z</dcterms:created>
  <dcterms:modified xsi:type="dcterms:W3CDTF">2026-05-21T20:01:42Z</dcterms:modified>
</cp:coreProperties>
</file>