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в геометрии и в окружающем мире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вокруг нас: от тетради до крыши дома.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углы важны в 7 классе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помогают строить чертежи, измерять фигуры и находить неизвестные значения. Их нужно уметь видеть в заданиях, на планах, в знаках и предметах вокруг нас.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угол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3313" y="1663618"/>
            <a:ext cx="6496366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луча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образуется двумя лучами, которые выходят из одной точки. Именно их взаимное расположение создаёт фигуру, с которой дальше работают в геометрии.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73313" y="2641107"/>
            <a:ext cx="6496366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и 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точка называется вершиной угла, а лучи — его сторонами. По этим элементам легко понять, где начинается угол и как он расположен на чертеже.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73313" y="3618607"/>
            <a:ext cx="6496366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область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область показывает, какую часть плоскости занимает угол. Чем она шире, тем больше величина угла, и тем проще сравнивать его с другими.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обозначают углы на чертеже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50" y="1378225"/>
            <a:ext cx="25623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угол обозначают тремя буквами, например ∠ABC. Средняя буква показывает вершину, поэтому запись помогает сразу понять, какой именно угол рассматривается.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90848" y="1378225"/>
            <a:ext cx="25623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рисунке нет путаницы, угол можно обозначить одной буквой, например ∠B. Такой способ короче, но его используют только там, где всё однозначно.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961541" y="1378225"/>
            <a:ext cx="25623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угол выделяют дугой, а его стороны показывают лучами. Это делает рисунок понятным и помогает не перепутать соседние углы на одной схеме.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углов по величине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служит удобной опорой для сравнения остальных видов.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значение, тем шире угол; прямой угол делит типы на меньшие и большие по отношению к 90°.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геометрии, тема «Углы».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углов и их признаки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виды углов по величине и узнаем, где их можно увидеть в обычной жизни.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величине угол можно быстро отнести к нужному виду и связать его с привычным предметом.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геометрии, тема «Углы».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Градусная мера позволяет сравнивать углы и записывать результат одинаково в задачах, чертежах и измерениях.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360°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полный оборот, от которого удобно отсчитывать все остальные углы.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соотношения градусной меры в геометрии.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 и его части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06625" y="1570700"/>
            <a:ext cx="3464100" cy="9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прибора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транспортира совмещают с вершиной угла. Если поставить его неточно, измерение получится неверным, даже если остальные действия выполнены правильно.
</a:t>
            </a:r>
            <a:endParaRPr lang="en-US" sz="1184" dirty="0"/>
          </a:p>
        </p:txBody>
      </p:sp>
      <p:sp>
        <p:nvSpPr>
          <p:cNvPr id="10" name="Text 3"/>
          <p:cNvSpPr txBox="1"/>
          <p:nvPr/>
        </p:nvSpPr>
        <p:spPr>
          <a:xfrm>
            <a:off x="5106625" y="2593544"/>
            <a:ext cx="3464100" cy="9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Нулевая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Нулевая отметка должна совпасть с одной стороной угла. Это помогает начать отсчёт правильно и избежать путаницы между внутренней и внешней шкалой.
</a:t>
            </a:r>
            <a:endParaRPr lang="en-US" sz="1184" dirty="0"/>
          </a:p>
        </p:txBody>
      </p:sp>
      <p:sp>
        <p:nvSpPr>
          <p:cNvPr id="11" name="Text 4"/>
          <p:cNvSpPr txBox="1"/>
          <p:nvPr/>
        </p:nvSpPr>
        <p:spPr>
          <a:xfrm>
            <a:off x="5106625" y="3616397"/>
            <a:ext cx="3464100" cy="9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градусов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шкале читают величину угла в градусах. На многих транспортирах есть две шкалы, поэтому важно выбирать ту, где отсчёт начинается от нуля.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измерить угол транспортиром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измерения угла с помощью транспортира.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322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угла заданной величины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7050" y="1382025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Начертить луч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проводят один луч и выбирают точку, которая станет вершиной будущего угла. Этот луч задаёт направление, от которого будут отсчитываться градусы.
</a:t>
            </a:r>
            <a:endParaRPr lang="en-US" sz="946" dirty="0"/>
          </a:p>
        </p:txBody>
      </p:sp>
      <p:sp>
        <p:nvSpPr>
          <p:cNvPr id="11" name="Text 3"/>
          <p:cNvSpPr txBox="1"/>
          <p:nvPr/>
        </p:nvSpPr>
        <p:spPr>
          <a:xfrm>
            <a:off x="867050" y="2297192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Отметить градусы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прикладывают транспортир, совмещают его центр с вершиной и находят нужную отметку на шкале. Отмеченная точка показывает, где пройдёт второй луч.
</a:t>
            </a:r>
            <a:endParaRPr lang="en-US" sz="946" dirty="0"/>
          </a:p>
        </p:txBody>
      </p:sp>
      <p:sp>
        <p:nvSpPr>
          <p:cNvPr id="12" name="Text 4"/>
          <p:cNvSpPr txBox="1"/>
          <p:nvPr/>
        </p:nvSpPr>
        <p:spPr>
          <a:xfrm>
            <a:off x="867050" y="3212371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Провести второй луч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вершину и отмеченную точку проводят второй луч линейкой. В результате получается угол заданной величины, например 30°, 60° или 90°.
</a:t>
            </a:r>
            <a:endParaRPr lang="en-US" sz="946" dirty="0"/>
          </a:p>
        </p:txBody>
      </p:sp>
      <p:sp>
        <p:nvSpPr>
          <p:cNvPr id="13" name="Text 5"/>
          <p:cNvSpPr txBox="1"/>
          <p:nvPr/>
        </p:nvSpPr>
        <p:spPr>
          <a:xfrm>
            <a:off x="867050" y="4107669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построение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полезно ещё раз посмотреть на рисунок и убедиться, что выбран верный отсчёт по шкале. Проверка помогает избежать ошибки и исправить неточность сразу.
</a:t>
            </a:r>
            <a:endParaRPr lang="en-US" sz="94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при пересечении параллельных прямых секущей
</a:t>
            </a:r>
            <a:endParaRPr lang="en-US" sz="228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связи особенно удобны на чертежах с несколькими линиями: достаточно узнать один угол, чтобы вычислить остальные без измерения.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двух пар углов и сумма односторонних до 180° позволяют быстро находить неизвестные величины.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свойства углов при параллельных прямых и секущей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0" y="2906695"/>
            <a:ext cx="8917800" cy="19420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79177" y="1484350"/>
            <a:ext cx="2069100" cy="11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сторона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имеют одну общую вершину и одну общую сторону, а их другие стороны образуют прямую линию, поэтому фигура выглядит как развернутый «разлом».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78249" y="1484350"/>
            <a:ext cx="2069100" cy="11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180°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свойство смежных углов — их сумма всегда равна 180°. Если один угол известен, второй находят вычитанием из 180°, не измеряя рисунок.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670076" y="1484368"/>
            <a:ext cx="2069100" cy="11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 задачах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особенно полезно на чертежах с пересекающимися прямыми. Оно помогает быстро вычислять неизвестные углы и проверять, не допущена ли ошибка в построении.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50" y="1378225"/>
            <a:ext cx="25623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Напротив друг друга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возникают, когда две прямые пересекаются. Они лежат напротив друг друга, поэтому на чертеже выглядят как пара «перекрёстных» углов.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90848" y="1378225"/>
            <a:ext cx="25623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равны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из вертикальных углов известен, второй имеет ту же величину. Это свойство помогает сравнивать углы сразу по рисунку, без дополнительных построений.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961541" y="1378225"/>
            <a:ext cx="25623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 для вычислений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часто встречаются в школьных задачах вместе со смежными. Их равенство позволяет находить неизвестные значения быстрее и делать проверку ответа на чертеже.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95280"/>
            <a:ext cx="3239400" cy="11766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углов в краткой таблице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самые нужные правила, которые помогают быстро узнавать вид угла и находить его величину в задачах.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ключевые задачи решаются через два правила: равенство вертикальных углов и сумму смежных до 180°.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основные свойства углов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в знакомых предметах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предмет может показывать разные углы: всё зависит от положения частей и того, как мы на него смотрим.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объекты наглядно демонстрируют, что углы — не только чертежи, но и привычные формы вокруг нас.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 бытовым предметам и школьным примерам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в природе, технике и строительстве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 и подъём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 поднимаемся по лестнице, ступени и наклон задают заметный угол. От него зависит, удобно ли идти и насколько безопасной будет конструкция. На изображении хорошо виден повторяющийся ритм прямых и наклонных линий.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 и крыши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мостах и треугольных фермах крыши углы помогают распределять нагрузку. Острые и тупые формы делают каркас устойчивым, а прямые линии задают точность сборки. Такой рисунок удобно использовать для обсуждения прочности.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детали машин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развилках дорог и в механизмах встречаются самые разные углы: от почти прямых до очень острых. Именно они помогают менять направление движения, соединять элементы и делать конструкции компактными и удобными.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углы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типовых школьных задач по теме углов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26" y="1303509"/>
            <a:ext cx="371925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739" y="2179071"/>
            <a:ext cx="495900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739" y="3054634"/>
            <a:ext cx="495900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733" y="3932084"/>
            <a:ext cx="433913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работе с углами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элементы угла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школьники принимают сторону за вершину или наоборот. Чтобы не ошибиться, нужно сначала найти общую точку, а затем проследить оба луча, образующие угол.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читают транспортир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берут не ту шкалу или забывают совместить центр с вершиной. Перед чтением ответа важно проверить, от какого нуля начинается отсчёт.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замечают пары углов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чертеже могут быть смежные или вертикальные углы, но их легко пропустить. Если внимательно рассмотреть рисунок, можно быстрее найти нужное равенство.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верное вычисление стоит перепроверить. Полезно убедиться, что результат подходит по виду угла и не нарушает свойства смежных или вертикальных углов.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Градусы как часть полного поворота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деление удобно при описании поворота предмета, направления движения и положения стрелок часов на циферблате.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Градусная мера связывает угол с реальным поворотом и помогает сравнивать изменения направления наглядно и точно.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соотношения градусов и поворотов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вокруг нас и в задачах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помогают описывать формы, повороты и взаимное положение линий. Зная их виды и свойства, можно уверенно читать чертежи, решать задачи и замечать геометрию в повседневных предметах.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2026-05-29T01:57:22Z</dcterms:created>
  <dcterms:modified xsi:type="dcterms:W3CDTF">2026-05-29T01:57:22Z</dcterms:modified>
</cp:coreProperties>
</file>