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мхи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одни из древнейших растений с богатым разнообразием и важной ролью в экосистемах.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основные характеристики мхов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появились около 450 миллионов лет назад, став первыми наземными растениями. Они не имеют настоящих корней и сосудистых тканей, представляя споровые растения с представителями как сфагнум и кукушкин лён.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мха: ключевые особенности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состоят из стебля, мелких однослойных листьев и ризоидов, выполняющих функцию закрепления и впитывания влаги из окружающей среды.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отсутствуют настоящие корни и цветы; транспорт веществ происходит через всю поверхность, что отличает их от высших растений.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мхов лишены жилок и образуют плотный покров, покрывая стебель равномерным слоем, что способствует эффективному удерживанию воды.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восприятие: строение мха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и однослойные листья плотно расположены вдоль стебля, обеспечивая максимальное поглощение воды и защиту от испарения. Они не имеют жилок, что характерно для мхов.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ризоиды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служит опорой для листьев, а ризоиды закрепляют мох в почве и насыщают растение влагой. Ризоиды не являются корнями, так как не проводят воду внутрь растения.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мха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обычно низкорослые, образуют густые зелёные дернины, часто на влажных или тенистых участках без видимых корней, что подчёркивает их приспособленность к наземному обитанию.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виды мхов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видовое разнообразие мхов насчитывает около 25 000, включающее роды сфагнум, кукушкин лён, политрихум и брюшистка.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широко распространён в лесных массивах умеренного пояса и отличается яркой зеленой окраской.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предпочитают заболоченные места и играют ключевую роль в формировании торфа и болотных экосистем.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мхи обитают в экстремальных условиях — на камнях, в горных районах и холодных тундрах, демонстрируя высокую адаптивность.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распространены в влажных лесах, болотах, тундрах и горных районах, достигающих пределов вечной мерзлоты.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селятся на камнях, корягах и даже на стенах зданий, используя минимум почвы и устойчиво переносят засуху.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условием для мхов является наличие влаги, однако благодаря адаптациям они выживают в суровых и переменчивых климатических условиях.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мхов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мхов по континентам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Европа обладают максимальным видовыми запасами мхов, что связано с разнообразием климатических зон и экосистем.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разнообразна флора мхов в Австралии и Африке, где климат и условия менее благоприятны для их распространения.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Международный гербарий мхов, данные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два сменяющих друг друга поколения: гаметофит (доминирующее половое растение) и спорофит (бесполое поколение).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производит половые органы — антеридии и архегонии, где формируются сперматозоиды и яйцеклетки.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через тонкую водную пленку, необходимую для движения сперматозоидов к яйцеклеткам.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спорофит, который образует споры для расселения и начала нового цикла.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мха: процессы и этапы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 развитии мха, от пола до спор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экосистемах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влаги и борьба с эрозией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Моховые покровы эффективно сохраняют влагу в почве, снижая её испарение, и предотвращают эрозию, стабилизируя грунт на склонах и в лесах. Это помогает сохранять плодородие и обеспечивает комфортную среду для многих других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микроклимата и участие в круговороте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образуют микроклимат для насекомых и микроорганизмов, способствуя разложению органических остатков и накоплению гумуса. Благодаря этому они играют важную роль в поддержании почвенного здоровья и биогеохимических циклов.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обладают уникальной способностью переносить длительное пересыхание и быстро восстанавливают жизненные процессы при возвращении влаги, что обеспечивает им выживание в переменчивых условиях.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 обитания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поглощается через всю поверхность мха, поскольку у них отсутствуют специализированные сосудистые ткани, что позволяет быстро насыщаться влагой даже из воздуха и тонкой росы.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мхов устойчивы к низким температурам и кислым почвам, а также способны впадать в состояние покоя, переживая длительные периоды неблагоприятных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мхов и высших растений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и физиологические различия между мхами и высшими растениями показывают различный уровень усложнённости строения и способов размножения.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представляют собой более простые организмы без корней и сосудистых тканей, что влияет на их физиологию и жизненный цикл.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 и учебные материалы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мхов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применяется в экологии и хозяйстве как эффективный материал для упаковки и теплоизоляции благодаря своей влагоёмкости и лёгкости.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мхи служат природными антисептиками, их лечебные свойства использовались издавна в перевязочных материалах и настойках.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фильтруют воду при очистке, а также используются в посадочных грунтах для обеспечения влагоудерживающих свойств растений.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Торф, образованный мхами, используется как топливо и сырьё для удобрений, что подтверждает важность мхов в экономике и ресурсах.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формировании болот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болота — природные аккумуляторы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крупных болотах главенствующую роль играют сфагнумовые мхи, формируя плотный покров, который задерживает воду и способствует накоплению торфа. Эти условия создают уникальные экосистемы с богатым биоразнообразием.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баланса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поддерживают высокую влажность болот и регулируют уровень грунтовых вод. Это предотвращает пересыхание почвы и создает среду для специфических растений и животных, характерных для болотных комплексов.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Биофильтры и углеродные накопители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болота выступают естественными фильтрами, очищая воду от загрязнений, и играют ключевую роль в углеродном цикле, замедляя выбросы парниковых газов в атмосферу.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археологии и истории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болота благодаря антисептическим свойствам мха сохраняют органические материалы необычайно хорошо — древние тела и предметы находят в нетленном виде.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мхи применялись человеком для утепления жилищ, хранения пищевых продуктов и как перевязочные материалы при лечении ран.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используют данные о мхах для изучения древних культур благодаря хорошо сохранившимся останкам и орудиям, найденным в болотистой местности.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угрозой для мхов является массовое осушение болот для сельскохозяйственных нужд, что приводит к утрате естественных местообитаний и биоразнообразия.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угрозы для мхов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вырубка лесов наносят ущерб экосистемам, в которых мхи играют важную роль как регуляторы влажности и накопители питательных веществ.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нарушает климатические условия, вызывая сокращение численности многих видов мхов, особенно чувствительных к температурным колебаниям.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мхов ведётся работа по включению их в Красные книги и развитию программ по восстановлению болотных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исчезающих видов мхов в России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исчезающих видов отражает ухудшение условий обитания мхов и необходимость экстренных мер по их защите.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тенденцию к увеличению вымирающих видов, что подчёркивает важность охраны болот и природных местообитаний.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природы РФ, мониторинг 2021 года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мхах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мхи способны жить более ста лет, что делает их долговечными представителями растительного мира и свидетелями изменения экосистем.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первыми заселяют недавно образовавшиеся лавовые поля, восстанавливая почвенный покров и создавая условия для других растений.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может впитывать влагу в объёме, превышающем его собственный вес в двадцать раз, благодаря пористой структуре тканей.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Политрихум отличается необычной высотой для мхов — он может достигать до сорока сантиметров, что выделяет его среди других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роль и художественное использование мхов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искусство садоводства и мхи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мхи традиционно используются для украшения садов и создания живых композиций, способствуя атмосфере спокойствия и гармонии с природой. Эти композиции широко ценятся и сегодня.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народных сказках и мифах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культурах мхи символизируют долголетие и стойкость. Их часто упоминают в фольклоре, придавая растениям магическое и сакральное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для природы и человека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играют ключевую роль в поддержании экосистем, способствуют биоразнообразию и предотвращают экологический дисбаланс, требуя внимания к их охране и изучению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2026-05-07T15:07:35Z</dcterms:created>
  <dcterms:modified xsi:type="dcterms:W3CDTF">2026-05-07T15:07:35Z</dcterms:modified>
</cp:coreProperties>
</file>