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 его значение для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— основа развития и успешной жизни подростков.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здоровье означало лишь отсутствие болезней. Сегодня это комплекс физического, психического и социального благополучия, в котором важна роль окружающей среды и образа жизни.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понимание здоровья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здоровье: основные характеристики
</a:t>
            </a:r>
            <a:endParaRPr lang="en-US" sz="2722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здоровье зависит от правильной работы органов и систем, обеспечивающих энергию и жизненную устойчивость организма подростка.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питание и регулярная физическая активность укрепляют организм и помогают предотвратить развитие многих заболеваний.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важен режим дня, занятия спортом и плановые медицинские осмотры для поддержания и контроля здоровья.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здоровье подростка: четыре важных аспекта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стрессам
</a:t>
            </a:r>
            <a:pPr algn="ctr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сохранять спокойствие и уверенность помогает подросткам преодолевать учебные и социальные трудности, снижая эмоциональное напряжение.
</a:t>
            </a:r>
            <a:endParaRPr lang="en-US" sz="1330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Самоуважение и уверенность в себе
</a:t>
            </a:r>
            <a:pPr algn="ctr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взрослых и позитивное окружение формируют у подростка чувство собственной ценности и способность строить здоровые отношения.
</a:t>
            </a:r>
            <a:endParaRPr lang="en-US" sz="1195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и доверие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делиться переживаниями с близкими и специалистами способствует психологическому комфорту и развивает умение справляться с проблемами.
</a:t>
            </a:r>
            <a:endParaRPr lang="en-US" sz="134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здоровье: ключевые навыки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эффективно общаться со сверстниками и взрослыми помогает создавать позитивные и поддерживающие отношения в коллективе.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сотрудничать и работать в команде развивает ответственность и социальные навыки, необходимые для успешной жизни.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дружбы и умение находить общий язык с разными людьми улучшают настроение и общее благополучие подростка.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Здоровая атмосфера в семье и школе снижает уровень стресса и способствует формированию уверенности и безопасности.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здоровье подростка
</a:t>
            </a:r>
            <a:endParaRPr lang="en-US" sz="3022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особенности определяют склонность к заболеваниям, но не являются приговором — многое зависит от образа жизни и условий окружения.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физическая активность, экология и качество медицинской помощи формируют общее состояние здоровья и длительность жизни подростка.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факторов в здоровье подростков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оказывают наибольшее влияние на здоровье, особенно в период активного роста и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обеспечивает половину здоровья, что подчёркивает важность личной ответственности и правильных привычек.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2023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24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700111" y="4186700"/>
            <a:ext cx="345675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компоненты правильного питания
</a:t>
            </a:r>
            <a:endParaRPr lang="en-US" sz="295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снабжают организм необходимыми веществами для роста и укрепления иммунитета подростка.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минералы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Цельнозерновые продукты поддерживают работу пищеварительной системы и энергетический баланс.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и клетчатка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Мясо, рыба и бобовые необходимы для формирования мышц и восстановления тканей после нагрузок.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сладких и солёных продуктов помогает избежать ожирения и проблем с сердцем в будущем.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сахара и соли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физических нагрузок для школьников
</a:t>
            </a:r>
            <a:endParaRPr lang="en-US" sz="2931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опорно-двигательной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делают кости и мышцы сильнее, предотвращая травмы и искривления позвоночника у подростков.
</a:t>
            </a:r>
            <a:endParaRPr lang="en-US" sz="1177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сердечно-сосудистой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улучшает работу сердца и сосудов, снижая риск заболеваний и повышая выносливость.
</a:t>
            </a:r>
            <a:endParaRPr lang="en-US" sz="1177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здоровье и концентрация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помогают снизить стресс, улучшить настроение и внимание, что положительно влияет на учебу и общение.
</a:t>
            </a:r>
            <a:endParaRPr lang="en-US" sz="134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привычек гигиены особенно важно в подростковом возрасте, когда организм подвержен гормональным и физическим изменениям.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личной гигиены для подростков
</a:t>
            </a:r>
            <a:endParaRPr lang="en-US" sz="3144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и ухода за полостью рта предотвращает распространение инфекций и обеспечивает здоровье всей семьи.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смена одежды и уход за кожей защищают от раздражений и сохраняют общее благополучие подростка.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Курение, потребление алкоголя и наркотиков оказывают разрушительное воздействие на все системы организма. У подростков эти вредные привычки формируются быстро и становятся устойчивыми, что затрудняет отказ от них.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риск для здоровья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статистике, в России каждый четвёртый подросток курит регулярно. Такие привычки повышают риск хронических заболеваний, снижают память и ухудшают способность концентрироваться на учёбе.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 способствует развитию аллергий и заболеваний дыхательных путей, что особенно опасно для растущего организма подростка.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окружающей среды и экологии
</a:t>
            </a:r>
            <a:endParaRPr lang="en-US" sz="3006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зелёных насаждений снижает качество отдыха и восстановления, ухудшая эмоциональное состояние школьников и влияя на их настроение.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шума в городской среде вызывает стресс и ухудшение сна, снижая общую производительность и концентрацию у подростков.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экологических проблем формирует у молодёжи ответственность за здоровье и желание участвовать в сохранении благоприятной среды вокруг себя.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1878" y="1324100"/>
            <a:ext cx="4755910" cy="279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Болезни, обусловленные образом жизни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некоторые заболевания, их основные причины и способы профилактики. Многие болезни можно предотвратить, изменяя привычки и образ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можно улучшить благодаря правильным привычкам, что снижает риск развития хронических заболеваний.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его последствия для подростков
</a:t>
            </a:r>
            <a:endParaRPr lang="en-US" sz="3178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стрессы снижают иммунитет и вызывают усталость, головные боли и проблемы с памятью. Это существенно осложняет учебный процесс и социальное взаимодействие.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40% школьников испытывают тревожность из-за нагрузки. Эффективные методы борьбы включают прогулки на свежем воздухе, увлечения и техники релаксации.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8–10 часов
</a:t>
            </a:r>
            <a:pPr algn="ctr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 подросткам для полноценного восстановления и поддержания здоровья
</a:t>
            </a:r>
            <a:endParaRPr lang="en-US" sz="9512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Рекомендуемая длительность сна улучшает концентрацию, настроение и иммунитет, что важно для успешного обучения и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наблюдение и профилактика заболеваний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профилактические осмотры
</a:t>
            </a:r>
            <a:pPr algn="ctr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обнаружить заболевания на ранних стадиях и своевременно начать лечение, что значительно повышает шансы на полное выздоровление.
</a:t>
            </a:r>
            <a:endParaRPr lang="en-US" sz="121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против инфекций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Прививки защищают детей от опасных болезней, таких как грипп, корь и гепатит, уменьшая распространение инфекций среди школьников.
</a:t>
            </a:r>
            <a:endParaRPr lang="en-US" sz="134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медицинских рекомендаций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Следование советам врачей способствует укреплению здоровья и предотвращению хронических заболеваний, поддерживая активность и бодрость подростков.
</a:t>
            </a:r>
            <a:endParaRPr lang="en-US" sz="117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источник здоровых привычек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задают пример правильного питания, формируя у подростков представление о сбалансированном рационе и важности завтрака.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режима сна и времени отдыха помогает подросткам соблюдать баланс между учебой и отдыхом, повышая эффективность занятий.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физические упражнения и прогулки способствуют укреплению здоровья и формируют позитивное отношение к активности.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и беседы помогают снижать стресс, улучшая эмоциональное состояние и взаимопонимание между членами семьи.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дружеской поддержки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со стороны друзей помогает подросткам легче преодолевать трудности и чувствовать себя увереннее в коллективе, снижая уровень тревожности.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 коллективная атмосфера в школе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позитивного микроклимата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Доброжелательная атмосфера в классе уменьшает проявления буллинга и способствует развитию коммуникативных навыков через совместные проекты.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формирования здоровых привычек
</a:t>
            </a:r>
            <a:endParaRPr lang="en-US" sz="2928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увеличение активности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 небольших физических упражнений, постепенно добавляя время тренировок для укрепления здоровья без перегрузок.
</a:t>
            </a:r>
            <a:endParaRPr lang="en-US" sz="1221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времени перед экраном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устанавливайте лимиты на использование гаджетов, чтобы повысить концентрацию и улучшить сон.
</a:t>
            </a:r>
            <a:endParaRPr lang="en-US" sz="1232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питание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Поддерживайте режим приёма пищи, уделяя внимание полезным и разнообразным продуктам для стабильного развития организма.
</a:t>
            </a:r>
            <a:endParaRPr lang="en-US" sz="1232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дневника привычек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Записывайте изменения в образе жизни и достижениях, это помогает мотивировать и поддерживать полезные привычки.
</a:t>
            </a:r>
            <a:endParaRPr lang="en-US" sz="12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25" y="-282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— ключ к успешному будущему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здорового образа жизни сегодня определяет качество жизни завтра. Осознанное отношение к себе и окружающим закладывает прочную основу для достижений и счастья в будущем.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2026-05-09T03:35:11Z</dcterms:created>
  <dcterms:modified xsi:type="dcterms:W3CDTF">2026-05-09T03:35:11Z</dcterms:modified>
</cp:coreProperties>
</file>