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труд в географии: как работа связана с жизнью страны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формирует хозяйство, города и жизнь территорий.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 географии: от природы к профессиям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как люди используют природные условия, ресурсы и транспорт. Именно труд определяет, где появляются заводы, фермы, порты, школы и больницы, а также почему профессии распределяются по стране неравномерно.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труд и как он связан с хозяйством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Целенаправленная деятельность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 — это деятельность человека, направленная на создание полезного результата. Он требует усилий, знаний и ответственности, а в географии рассматривается как часть хозяйственной жизни населения.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создаёт труд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труда становятся не только вещи, но и услуги, знания и забота о людях. Благодаря труду появляются продукты питания, одежда, жильё, транспорт, связь, образование и медицина.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хозяйством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страны складывается из множества видов труда и профессий. Каждый работник вносит вклад в общее дело, а вместе они обеспечивают жизнь города, села, региона и всей страны.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понять, почему одни районы заняты сельским хозяйством, другие — промышленностью или транспортом. На размещение труда влияют природа, ресурсы, население и дороги.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 семье, школе и повседневной жизни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труд связан с уборкой, приготовлением пищи, уходом за вещами и помощью младшим. Такие дела кажутся обычными, но именно они поддерживают порядок, уют и взаимную заботу.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95662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труд проявляется в учёбе, выполнении проектов, дежурствах и участии в общих делах. Он помогает развивать самостоятельность, внимательность и умение работать по правилам.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096000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усилия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трудятся вместе, легче распределять обязанности и добиваться результата. Совместный труд учит ответственности, аккуратности и умению планировать время, чтобы не подводить других.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труда в современном хозяйстве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современная экономика опирается на разные виды труда, которые часто дополняют друг друга в одной сфере.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Умственный и обслуживающий труд занимают заметное место, но физический и творческий труд остаются необходимыми для развития хозяйства.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урока; значения условные, для сравнения видов труда.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школьные предметы, которые помогают к ним готовиться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школьные предметы особенно важны для разных профессий и какие знания пригодятся в будущем.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помогают заранее увидеть, какие знания и навыки нужны в конкретной профессии.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«Человек и труд»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446" y="2233468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489" y="2223546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71507" y="2239955"/>
            <a:ext cx="623363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65680" y="2239955"/>
            <a:ext cx="415575" cy="554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54752" y="2263565"/>
            <a:ext cx="633600" cy="5068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человека труда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человек понимает, что его работа влияет на других. Он старается выполнить дело качественно, не перекладывает обязанности и доводит начатое до конца.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помогает соблюдать правила, режим и сроки. Без неё трудно организовать работу, особенно если нужно действовать вместе с другими людьми и выполнять несколько задач.
</a:t>
            </a:r>
            <a:endParaRPr lang="en-US" sz="1561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важна в любой профессии: она помогает избежать ошибок, беречь материалы и оборудование, а также получать красивый и надёжный результат.
</a:t>
            </a:r>
            <a:endParaRPr lang="en-US" sz="1544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Терпеливый человек умеет спокойно выполнять даже долгую и сложную работу. Это качество особенно нужно там, где результат появляется не сразу, а после многих шагов.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команде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общаться, слушать других и распределять обязанности помогает достигать общего результата быстрее. Командная работа особенно важна в медицине, транспорте, строительстве и проектной деятельности.
</a:t>
            </a:r>
            <a:endParaRPr lang="en-US" sz="144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полезный результат труда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 потребности до готового продукта или услуги.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технологии в географии современного мира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ускоряет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и компьютеры помогают человеку делать больше за меньшее время. Они повышают точность, снижают тяжёлый физический труд и облегчают выполнение сложных операций.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02608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 разных сферах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заметна роль технологий в транспорте, сельском хозяйстве, строительстве, связи и картографии. Здесь важны навигаторы, спутники, интернет и специальные программы.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093433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остаётся главным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развитой технике человек ставит цель, управляет процессом и отвечает за безопасность. От его решений зависят качество работы и разумное использование ресурсов.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труд влияет на развитие территории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хозяйства меняет жизнь людей: появляются новые маршруты, магазины, школы и жильё, а население получает больше возможностей для работы и учёбы.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рабочих мест и услуг, тем сильнее растёт территория; при слабом хозяйстве жители чаще уезжают в крупные города.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урока; значения условные, для показа общей зависимости.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 истории человечества и освоении территорий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собирательство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добывали пищу охотой, рыболовством и собирательством. Их жизнь зависела от природы, поэтому поселения были временными, а освоение территорий оставалось очень ограниченным.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Ремёсла, фабрики, города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ремёсел, а затем фабрик и заводов труд стал более специализированным. Это ускорило рост городов, торговлю и строительство дорог, портов и складов.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 скотоводство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производящему хозяйству закрепил людей на одном месте. Возникли постоянные поселения, появились поля, пастбища и первые формы разделения труда между жителями.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XX–XXI века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наше время заметно выросла роль науки, транспорта, энергетики, связи и цифровых профессий. Труд стал более технологичным и связанным с обменом информацией.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обязанности человека труда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основные права и обязанности работника, а также роль трудового договора и охраны труда.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защищают человека труда, а обязанности помогают работать качественно и безопасно. Трудовой договор и соблюдение правил снижают риск нарушений и несчастных случаев.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кодекс Российской Федерации; обобщение для учебного курса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8080" y="2367705"/>
            <a:ext cx="2262945" cy="35377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труд и защита прав ребёнка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99137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детство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ребёнка есть право учиться, отдыхать, играть и развиваться. Эти права важны для здоровья, роста и успешного освоения знаний, которые понадобятся в будущем.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96853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работа запрещена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Несовершеннолетних нельзя привлекать к тяжёлой, вредной и опасной работе. Такие ограничения защищают здоровье подростка и не мешают его обучению и нормальному развитию.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14850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Разрешённая занятость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может быть доступна лёгкая работа, но только в безопасных условиях и в ограниченное время. Она не должна мешать учёбе, отдыху и выполнению школьных обязанностей.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32847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для 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самым важным остаются образование, здоровье и развитие полезных навыков. Именно они помогают выбрать профессию и стать ответственным взрослым человеком.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ценится в работнике в разных профессиях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сфер нужны разные навыки, но базовые требования остаются похожими. Особенно важны качества, помогающие выполнять работу точно и надёжно.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универсальными качествами являются ответственность и готовность учиться. Они нужны почти в любой профессии, потому что технологии и требования к труду постоянно меняются.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«Человек и труд»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рождается в ежедневной 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результат редко появляется случайно. За ним стоят повторение, терпение и внимательность к мелочам. Так работают врачи, строители, агрономы и учёные, когда шаг за шагом доводят дело до нужного результата.
</a:t>
            </a:r>
            <a:endParaRPr lang="en-US" sz="1191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приходит к настойчивым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известные люди начинали с обычной работы и долгой практики. Их путь показывает, что труд помогает развить способности, научиться преодолевать ошибки и заслужить уважение окружающих.
</a:t>
            </a:r>
            <a:endParaRPr lang="en-US" sz="131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как служение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водителя, учителя, космонавта или дизайнера разные задачи, но одна общая цель — приносить пользу. Именно поэтому труд ценят не только за результат, но и за ответственность перед другими.
</a:t>
            </a:r>
            <a:endParaRPr lang="en-US" sz="1345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 труде и мастерстве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выбирают профессию с учётом интересов и возможностей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интересы, учёба, проба деятельности и требования общества помогают сделать осознанный выбор профессии.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творчество в географии и культуре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 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Творческий труд создаёт не только полезные, но и красивые вещи. Писатели, художники и музыканты передают через свои работы мысли, чувства и особенности времени, в котором живут.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создателей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творческим профессиям относятся архитекторы, дизайнеры, режиссёры, композиторы и многие другие специалисты. Их работа влияет на внешний вид городов, книг, фильмов и предметов вокруг нас.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невозможно без знаний, опыта и постоянной тренировки. Чем лучше человек владеет своим делом, тем смелее он может искать новые решения и создавать оригинальные результаты.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Упорство и 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самый яркий талант раскрывается через труд. Поэтому мастерство всегда связано с настойчивостью, самодисциплиной и умением доводить начатое до конца.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труда вокруг нас в повседневной жизни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каждой привычной вещью стоят труд многих людей, от добычи сырья до производства, перевозки и продажи. Это хорошо видно в повседневных услугах и товарах.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сферы взаимосвязаны: одна вещь проходит через несколько отраслей. Поэтому труд разных профессий одинаково важен для комфортной жизни общества.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«Человек и труд»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культура школьника и будущего гражданина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приходить вовремя помогает в учёбе, на кружках и в любых делах. Она показывает уважение к другим людям и учит ценить общее время.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 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человек признаёт свои ошибки и старается исправить их. Ответственность помогает выполнять обещания, доводить начатое до конца и не перекладывать дело на других.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 делах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нужна при выполнении домашних заданий, работе с учебными принадлежностями и в общих поручениях. Она формирует порядок, внимание к деталям и бережное отношение к вещам.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труду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ценит труд учителей, родителей, обслуживающего персонала и одноклассников, он лучше понимает, как много людей участвует в жизни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объединяет человека, природу и хозяйство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развивает знания, характер и ответственность, а ещё создаёт товары, услуги и новые возможности для жизни. Уважение к труду, умение учиться и беречь ресурсы определяют будущее человека и страны.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2026-06-02T17:44:58Z</dcterms:created>
  <dcterms:modified xsi:type="dcterms:W3CDTF">2026-06-02T17:44:58Z</dcterms:modified>
</cp:coreProperties>
</file>