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Free time: hobbies, routines and balance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время, хобби и баланс в повседневной жизни школьника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семиклассника: говорим о привычках и интересах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домашних дел у семиклассника начинается время выбора: отдохнуть, пообщаться с друзьями, заняться спортом или любимым хобби. В этом разделе учимся рассказывать о своих привычках и предпочтениях по-английски.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activities: основные виды досуга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занятия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sports, cycling, dancing и игры на улице. Такие занятия помогают оставаться в форме, тратить энергию с пользой и чувствовать себя бодрее после школьного дня.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действия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используются глаголы like, love, enjoy и prefer. Они помогают не просто назвать занятие, а показать отношение к нему и объяснить свой выбор.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 в группе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занятия удобнее делать alone, например читать или рисовать, а другие лучше проходят in a group, например team games. Это помогает говорить о досуге точнее.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Meeting friends, playing board games и прогулки делают досуг более общительным. В таких ситуациях важно уметь договариваться, слушать других и учитывать общие интересы.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listening to music, drawing и watching films подходят для тихого вечера дома. Они помогают переключиться, отдохнуть от шума и выбрать занятие по настроению.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Outdoor activities: активный отдых на свежем воздухе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и basketball делают отдых динамичным и весёлым. Такие игры развивают ловкость, реакцию и умение работать в команде, особенно если играть после уроков с друзьями.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мячом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и walking in the park не требуют сложной подготовки, но отлично подходят для ежедневной активности. Они помогают проветриться, снять усталость и улучшить настроение.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 прогулки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Cycling, roller skating и skateboarding помогают двигаться активно и проводить больше времени на улице. Это хороший способ сменить обстановку и почувствовать свободу движения.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колёсах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outside with friends особенно удобно во дворе, на спортивной площадке или в парке. Для изображения подойдут мяч, велосипед или самокат рядом с подростками.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 площадка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семиклассники проводят свободное время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привычное распределение досуга у школьников 12–13 лет и помогает сравнить самые заметные категории.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Экранное время занимает наибольшую долю, но рядом с ним остаются спорт, общение и спокойные занятия.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 наглядной 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161" y="3245638"/>
            <a:ext cx="403725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31661" y="1443005"/>
            <a:ext cx="403725" cy="461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Hobbies that build skills: какие хобби развивают способности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музыкой развивают слух, чувство ритма и память. Они учат замечать повторяющиеся звуки, удерживать последовательность и лучше запоминать мелодии и слова.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навыки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Кулинария, конструирование и рукоделие формируют последовательность действий и самостоятельность. Они помогают действовать по шагам и не останавливаться, если задача требует времени.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 поделки тренируют аккуратность, терпение и внимание к деталям. Такие занятия помогают работать руками и доводить начатое до хорошего результата.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Шахматы, стратегии и логические игры учат думать наперёд, анализировать ходы и искать решение. Это полезно для развития внимания и планирования.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словарный запас и помогает понимать более длинные тексты. Оно развивает воображение, внимание и умение следить за смыслом от начала до 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640" y="1175216"/>
            <a:ext cx="4916621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and phrases for talking about free time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частотные маркеры помогают описывать привычки и распорядок дня.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often, usually и sometimes делают рассказ о привычках точнее и естественнее.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Unit 9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school evening is organized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действий в школьный вечер с выбором между активным и спокойным отдыхом.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home: quiet free time activities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 книгой и лампой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 окном дождь, в комнате особенно уютно читать. На столе стоит лампа, рядом лежит книга и аккуратно сложены тетради. Такой вечер помогает спокойно отдохнуть, не спеша подумать и подготовиться к следующему дню.
</a:t>
            </a:r>
            <a:endParaRPr lang="en-US" sz="886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уголок у окна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доме школьник собирает модель, раскладывает карандаши и бумагу для поделок. На полке стоят коробки с материалами, а в наушниках тихо играет музыка. Это тихое занятие подходит для зимнего вечера и развивает терпение.
</a:t>
            </a:r>
            <a:endParaRPr lang="en-US" sz="83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игра с семьёй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тихий досуг становится общим делом. Семья собирается за столом, включает настольную лампу и играет в board game, пока рядом лежат чашка чая и учебные вещи. Такой вечер создаёт спокойную и дружелюбную атмосферу.
</a:t>
            </a:r>
            <a:endParaRPr lang="en-US" sz="8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 and shared activities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общих дел полезно take turns, share ideas и agree спокойно. Такие привычки делают встречу комфортной и помогают каждому почувствовать себя частью группы.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компании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часто договариваются заранее: Let’s go for a walk или Why don’t we play outside? Такие фразы помогают быстро предложить идею и выбрать удобное время для встречи.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план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 становятся интереснее, когда все участвуют в общем деле. Командные игры учат поддерживать друг друга, соблюдать правила и радоваться результату вместе.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или разговор после уроков помогают снять напряжение и поделиться новостями. В таких ситуациях важно слушать собеседника, не перебивать и уважать разные мнения.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спешки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встретиться нельзя, друзья пишут сообщения или делают video calls. Это удобно, когда у кого-то мало времени, но хочется остаться на связи и обсудить планы.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Онлайн-связь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Screen time and balance with other activities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распределяется день школьника между экраном, движением и отдыхом. Полезно сравнить не только время, но и качество каждого занятия.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экранное время растёт, на чтение, спорт и сон остаётся меньше времени. Баланс помогает сохранить энергию и хорошее самочувствие.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иллюстративная диаграмма по теме Unit 9, без реальных статистических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по сезонам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подростки чаще выбирают cycling, swimming и outdoor games. Тёплая погода позволяет дольше гулять, ездить за город и проводить время на улице с друзьями.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 первый план выходят skating, skiing, indoor games и reading at home. Холодная погода делает домашний отдых особенно удобным и комфортным.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весна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межсезонье популярны football, long walks, photography и прогулки в парке. Погода меняется быстро, поэтому занятия часто становятся короче и спокойнее.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выбор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влияет не только на вид досуга, но и на одежду, место отдыха и длительность прогулок. Поэтому одни занятия подходят чаще, чем другие.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314075"/>
            <a:ext cx="4814700" cy="15930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Mini-survey in a class: what students prefer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опрос помогает сравнить интересы одноклассников и использовать числительные, проценты и простые сравнения.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классе интересы заметно различаются: спорт выбирают чаще, а чтение — реже. Даже короткий опрос показывает, что у всех есть свои предпочтения.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мини-опрос по теме свободного времени, 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free time matters for health and learning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 и спорт укрепляют сердце, мышцы и выносливость. Регулярное движение помогает чувствовать себя бодрее после уроков и поддерживает общую физическую форму.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сила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долгое сидение за телефоном или компьютером снижает активность и утомляет глаза. Поэтому полезно чередовать экранное время с движением, общением и отдыхом.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экрана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 короткие перерывы в течение дня важны для памяти, внимания и настроения. Без отдыха школьнику труднее учиться и запоминать новое.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паузы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музыка и рисование снимают напряжение после учёбы. Такие занятия помогают восстановить энергию, успокоиться и лучше сосредоточиться на следующих делах.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полезное занятие в свободное время
</a:t>
            </a:r>
            <a:endParaRPr lang="en-US" sz="240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строится вокруг настроения, времени, погоды и уровня энергии.
</a:t>
            </a:r>
            <a:endParaRPr lang="en-US" sz="15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place for hobbies and homework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950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950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место помогает быстрее находить учебники, карандаши и материалы для творчества. Когда на столе нет лишних вещей, легче сосредоточиться и не отвлекаться.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7263050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для творчества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263050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рисования, поделок и других хобби полезно отдельное место с бумагой, ножницами, клеем и зарядным устройством. Так проще переключаться между занятиями.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562162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вещей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562162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Полки для книг, коробка для мелочей и место для тетрадей помогают держать всё под рукой. Это экономит время и делает рабочий уголок аккуратным.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61275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мебель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61275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 стул должны быть удобными, чтобы можно было сидеть правильно и долго не уставать. Тогда и учёба, и хобби становятся более комфортными.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60387" y="3596950"/>
            <a:ext cx="14817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освещение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60387" y="3961150"/>
            <a:ext cx="14817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Настольная лампа и достаточно света снижают нагрузку на глаза. Это особенно важно вечером, когда подросток читает, пишет или делает домашнюю работу.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time and responsibility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обязательных задач: уроков, домашних обязанностей и помощи семье. Только после этого свободное время становится действительно спокойным и заслуженным.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выходит гулять или общается онлайн, важно помнить о безопасности, возвращаться домой вовремя и соблюдать семейные договорённости.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дня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ученик умеет распределять время так, чтобы хватало и на учёбу, и на отдых, и на помощь дома. Такой порядок делает день спокойнее.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 можно выбрать подходящее занятие: прогулку, чтение, спорт или отдых дома. Здесь помогают слова must, have to, can и should.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each activity develops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досуга тренируют разные стороны личности: одни улучшают память, другие — выносливость, третьи — точность и воображение.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одно занятие не развивает всё сразу. Лучше, когда свободное время включает несколько разных видов активности.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9, без точных измеримых данных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model of a good free day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можно сделать простые дела по дому, убрать комнату и подготовить вещи на день. Это помогает начать свободный день спокойно и без спешки.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можно почитать, посмотреть фильм или заняться тихим хобби. После активной части дня такой отдых помогает восстановить силы.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подготовить вещи на завтра и немного привести всё в порядок. Так день заканчивается организованно и без лишнего стресса.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хорошо подходит прогулка, встреча с другом или занятие на свежем воздухе. В это время удобно совместить движение, общение и смену обстановки.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Free time: key ideas and language focus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shows that free time is useful when it includes rest, movement, friendship and choice. With phrases like I like, I prefer and I usually, we can talk about habits clearly.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2026-05-30T22:53:51Z</dcterms:created>
  <dcterms:modified xsi:type="dcterms:W3CDTF">2026-05-30T22:53:51Z</dcterms:modified>
</cp:coreProperties>
</file>